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1.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81" r:id="rId5"/>
    <p:sldMasterId id="2147483676" r:id="rId6"/>
    <p:sldMasterId id="2147483660" r:id="rId7"/>
    <p:sldMasterId id="2147483682" r:id="rId8"/>
  </p:sldMasterIdLst>
  <p:notesMasterIdLst>
    <p:notesMasterId r:id="rId168"/>
  </p:notesMasterIdLst>
  <p:sldIdLst>
    <p:sldId id="256" r:id="rId9"/>
    <p:sldId id="257" r:id="rId10"/>
    <p:sldId id="258" r:id="rId11"/>
    <p:sldId id="421" r:id="rId12"/>
    <p:sldId id="260" r:id="rId13"/>
    <p:sldId id="261" r:id="rId14"/>
    <p:sldId id="262" r:id="rId15"/>
    <p:sldId id="263" r:id="rId16"/>
    <p:sldId id="422" r:id="rId17"/>
    <p:sldId id="264" r:id="rId18"/>
    <p:sldId id="265" r:id="rId19"/>
    <p:sldId id="266" r:id="rId20"/>
    <p:sldId id="267" r:id="rId21"/>
    <p:sldId id="268" r:id="rId22"/>
    <p:sldId id="423" r:id="rId23"/>
    <p:sldId id="424" r:id="rId24"/>
    <p:sldId id="271" r:id="rId25"/>
    <p:sldId id="272" r:id="rId26"/>
    <p:sldId id="273" r:id="rId27"/>
    <p:sldId id="274" r:id="rId28"/>
    <p:sldId id="276" r:id="rId29"/>
    <p:sldId id="277" r:id="rId30"/>
    <p:sldId id="278" r:id="rId31"/>
    <p:sldId id="279" r:id="rId32"/>
    <p:sldId id="281" r:id="rId33"/>
    <p:sldId id="280" r:id="rId34"/>
    <p:sldId id="282" r:id="rId35"/>
    <p:sldId id="283" r:id="rId36"/>
    <p:sldId id="420" r:id="rId37"/>
    <p:sldId id="399" r:id="rId38"/>
    <p:sldId id="400" r:id="rId39"/>
    <p:sldId id="299" r:id="rId40"/>
    <p:sldId id="300" r:id="rId41"/>
    <p:sldId id="301" r:id="rId42"/>
    <p:sldId id="302" r:id="rId43"/>
    <p:sldId id="284" r:id="rId44"/>
    <p:sldId id="285" r:id="rId45"/>
    <p:sldId id="286" r:id="rId46"/>
    <p:sldId id="287" r:id="rId47"/>
    <p:sldId id="288" r:id="rId48"/>
    <p:sldId id="303" r:id="rId49"/>
    <p:sldId id="304" r:id="rId50"/>
    <p:sldId id="305" r:id="rId51"/>
    <p:sldId id="402" r:id="rId52"/>
    <p:sldId id="408" r:id="rId53"/>
    <p:sldId id="410" r:id="rId54"/>
    <p:sldId id="411" r:id="rId55"/>
    <p:sldId id="309" r:id="rId56"/>
    <p:sldId id="310" r:id="rId57"/>
    <p:sldId id="311" r:id="rId58"/>
    <p:sldId id="312" r:id="rId59"/>
    <p:sldId id="313" r:id="rId60"/>
    <p:sldId id="314" r:id="rId61"/>
    <p:sldId id="315" r:id="rId62"/>
    <p:sldId id="316" r:id="rId63"/>
    <p:sldId id="317" r:id="rId64"/>
    <p:sldId id="318" r:id="rId65"/>
    <p:sldId id="320" r:id="rId66"/>
    <p:sldId id="321" r:id="rId67"/>
    <p:sldId id="322" r:id="rId68"/>
    <p:sldId id="323" r:id="rId69"/>
    <p:sldId id="324" r:id="rId70"/>
    <p:sldId id="325" r:id="rId71"/>
    <p:sldId id="326" r:id="rId72"/>
    <p:sldId id="327" r:id="rId73"/>
    <p:sldId id="328" r:id="rId74"/>
    <p:sldId id="330" r:id="rId75"/>
    <p:sldId id="331" r:id="rId76"/>
    <p:sldId id="332" r:id="rId77"/>
    <p:sldId id="333" r:id="rId78"/>
    <p:sldId id="335" r:id="rId79"/>
    <p:sldId id="289" r:id="rId80"/>
    <p:sldId id="290" r:id="rId81"/>
    <p:sldId id="291" r:id="rId82"/>
    <p:sldId id="292" r:id="rId83"/>
    <p:sldId id="294" r:id="rId84"/>
    <p:sldId id="296" r:id="rId85"/>
    <p:sldId id="298" r:id="rId86"/>
    <p:sldId id="425" r:id="rId87"/>
    <p:sldId id="339" r:id="rId88"/>
    <p:sldId id="426" r:id="rId89"/>
    <p:sldId id="336" r:id="rId90"/>
    <p:sldId id="340" r:id="rId91"/>
    <p:sldId id="341" r:id="rId92"/>
    <p:sldId id="343" r:id="rId93"/>
    <p:sldId id="342" r:id="rId94"/>
    <p:sldId id="337" r:id="rId95"/>
    <p:sldId id="338" r:id="rId96"/>
    <p:sldId id="344" r:id="rId97"/>
    <p:sldId id="443" r:id="rId98"/>
    <p:sldId id="345" r:id="rId99"/>
    <p:sldId id="346" r:id="rId100"/>
    <p:sldId id="347" r:id="rId101"/>
    <p:sldId id="348" r:id="rId102"/>
    <p:sldId id="349" r:id="rId103"/>
    <p:sldId id="441" r:id="rId104"/>
    <p:sldId id="442" r:id="rId105"/>
    <p:sldId id="404" r:id="rId106"/>
    <p:sldId id="405" r:id="rId107"/>
    <p:sldId id="406" r:id="rId108"/>
    <p:sldId id="430" r:id="rId109"/>
    <p:sldId id="407"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427" r:id="rId126"/>
    <p:sldId id="367" r:id="rId127"/>
    <p:sldId id="368" r:id="rId128"/>
    <p:sldId id="369" r:id="rId129"/>
    <p:sldId id="370" r:id="rId130"/>
    <p:sldId id="414" r:id="rId131"/>
    <p:sldId id="418" r:id="rId132"/>
    <p:sldId id="416" r:id="rId133"/>
    <p:sldId id="417" r:id="rId134"/>
    <p:sldId id="371" r:id="rId135"/>
    <p:sldId id="372" r:id="rId136"/>
    <p:sldId id="373" r:id="rId137"/>
    <p:sldId id="374" r:id="rId138"/>
    <p:sldId id="375" r:id="rId139"/>
    <p:sldId id="376" r:id="rId140"/>
    <p:sldId id="377" r:id="rId141"/>
    <p:sldId id="378" r:id="rId142"/>
    <p:sldId id="379" r:id="rId143"/>
    <p:sldId id="380" r:id="rId144"/>
    <p:sldId id="381" r:id="rId145"/>
    <p:sldId id="382" r:id="rId146"/>
    <p:sldId id="383" r:id="rId147"/>
    <p:sldId id="384" r:id="rId148"/>
    <p:sldId id="385" r:id="rId149"/>
    <p:sldId id="386" r:id="rId150"/>
    <p:sldId id="428" r:id="rId151"/>
    <p:sldId id="429" r:id="rId152"/>
    <p:sldId id="389" r:id="rId153"/>
    <p:sldId id="390" r:id="rId154"/>
    <p:sldId id="391" r:id="rId155"/>
    <p:sldId id="392" r:id="rId156"/>
    <p:sldId id="393" r:id="rId157"/>
    <p:sldId id="394" r:id="rId158"/>
    <p:sldId id="395" r:id="rId159"/>
    <p:sldId id="396" r:id="rId160"/>
    <p:sldId id="419" r:id="rId161"/>
    <p:sldId id="431" r:id="rId162"/>
    <p:sldId id="433" r:id="rId163"/>
    <p:sldId id="437" r:id="rId164"/>
    <p:sldId id="438" r:id="rId165"/>
    <p:sldId id="439" r:id="rId166"/>
    <p:sldId id="440" r:id="rId167"/>
  </p:sldIdLst>
  <p:sldSz cx="12192000" cy="6858000"/>
  <p:notesSz cx="6858000" cy="9144000"/>
  <p:embeddedFontLst>
    <p:embeddedFont>
      <p:font typeface="Bahnschrift SemiBold" panose="020B0502040204020203" pitchFamily="34" charset="0"/>
      <p:bold r:id="rId169"/>
    </p:embeddedFont>
    <p:embeddedFont>
      <p:font typeface="Arial Black" panose="020B0A04020102020204" pitchFamily="34" charset="0"/>
      <p:bold r:id="rId170"/>
    </p:embeddedFont>
    <p:embeddedFont>
      <p:font typeface="Raleway Black" panose="020B0604020202020204" charset="0"/>
      <p:bold r:id="rId171"/>
      <p:boldItalic r:id="rId172"/>
    </p:embeddedFont>
    <p:embeddedFont>
      <p:font typeface="Lemonada Medium" panose="020B0604020202020204" charset="-78"/>
      <p:regular r:id="rId173"/>
      <p:bold r:id="rId174"/>
    </p:embeddedFont>
    <p:embeddedFont>
      <p:font typeface="Roboto" panose="020B0604020202020204" charset="0"/>
      <p:regular r:id="rId175"/>
      <p:bold r:id="rId176"/>
      <p:italic r:id="rId177"/>
      <p:boldItalic r:id="rId178"/>
    </p:embeddedFont>
    <p:embeddedFont>
      <p:font typeface="Lemonada" panose="020B0604020202020204" charset="-78"/>
      <p:regular r:id="rId179"/>
      <p:bold r:id="rId180"/>
    </p:embeddedFont>
    <p:embeddedFont>
      <p:font typeface="Lemonada SemiBold" panose="020B0604020202020204" charset="-78"/>
      <p:regular r:id="rId181"/>
      <p:bold r:id="rId182"/>
    </p:embeddedFont>
    <p:embeddedFont>
      <p:font typeface="Aharoni" panose="020B0604020202020204" charset="-79"/>
      <p:bold r:id="rId183"/>
    </p:embeddedFont>
    <p:embeddedFont>
      <p:font typeface="Impact" panose="020B0806030902050204" pitchFamily="34" charset="0"/>
      <p:regular r:id="rId184"/>
    </p:embeddedFont>
    <p:embeddedFont>
      <p:font typeface="Changa" panose="020B0604020202020204" charset="-78"/>
      <p:regular r:id="rId185"/>
      <p:bold r:id="rId186"/>
    </p:embeddedFont>
    <p:embeddedFont>
      <p:font typeface="Lemonada Light" panose="020B0604020202020204" charset="-78"/>
      <p:regular r:id="rId187"/>
      <p:bold r:id="rId188"/>
    </p:embeddedFont>
    <p:embeddedFont>
      <p:font typeface="Open Sans ExtraBold" panose="020B0604020202020204" charset="0"/>
      <p:bold r:id="rId189"/>
      <p:boldItalic r:id="rId190"/>
    </p:embeddedFont>
    <p:embeddedFont>
      <p:font typeface="Quattrocento Sans" panose="020B0604020202020204" charset="0"/>
      <p:regular r:id="rId191"/>
      <p:bold r:id="rId192"/>
      <p:italic r:id="rId193"/>
      <p:boldItalic r:id="rId194"/>
    </p:embeddedFont>
    <p:embeddedFont>
      <p:font typeface="ADLaM Display" panose="020B0604020202020204" charset="0"/>
      <p:regular r:id="rId195"/>
    </p:embeddedFont>
    <p:embeddedFont>
      <p:font typeface="Lustria" panose="020B0604020202020204" charset="0"/>
      <p:regular r:id="rId196"/>
    </p:embeddedFont>
    <p:embeddedFont>
      <p:font typeface="Poppins ExtraBold" panose="020B0604020202020204" charset="0"/>
      <p:bold r:id="rId197"/>
      <p:boldItalic r:id="rId198"/>
    </p:embeddedFont>
    <p:embeddedFont>
      <p:font typeface="Calibri Light" panose="020F0302020204030204" pitchFamily="34" charset="0"/>
      <p:regular r:id="rId199"/>
      <p:italic r:id="rId200"/>
    </p:embeddedFont>
    <p:embeddedFont>
      <p:font typeface="Gill Sans" panose="020B0604020202020204" charset="0"/>
      <p:bold r:id="rId201"/>
    </p:embeddedFont>
    <p:embeddedFont>
      <p:font typeface="Doppio One" panose="020B0604020202020204" charset="0"/>
      <p:regular r:id="rId202"/>
    </p:embeddedFont>
    <p:embeddedFont>
      <p:font typeface="Calibri" panose="020F0502020204030204" pitchFamily="34" charset="0"/>
      <p:regular r:id="rId203"/>
      <p:bold r:id="rId204"/>
      <p:italic r:id="rId205"/>
      <p:boldItalic r:id="rId206"/>
    </p:embeddedFont>
    <p:embeddedFont>
      <p:font typeface="Amasis MT Pro Black" panose="020B0604020202020204" charset="0"/>
      <p:bold r:id="rId207"/>
      <p:boldItalic r:id="rId208"/>
    </p:embeddedFont>
    <p:embeddedFont>
      <p:font typeface="Trebuchet MS" panose="020B0603020202020204" pitchFamily="34" charset="0"/>
      <p:regular r:id="rId209"/>
      <p:bold r:id="rId210"/>
      <p:italic r:id="rId211"/>
      <p:boldItalic r:id="rId2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14" roundtripDataSignature="AMtx7mgHptVm/v90SF0rJA4r6RTmDAqV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C000"/>
    <a:srgbClr val="ED7D31"/>
    <a:srgbClr val="00759F"/>
    <a:srgbClr val="F6D935"/>
    <a:srgbClr val="8497B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B150A7-DDE5-B7F3-61E0-A79878337D4C}" v="1" dt="2024-06-09T16:46:19.615"/>
    <p1510:client id="{C451D8E5-EB79-69E2-0A01-B2697D401F56}" v="382" dt="2024-06-09T23:06:49.702"/>
  </p1510:revLst>
</p1510:revInfo>
</file>

<file path=ppt/tableStyles.xml><?xml version="1.0" encoding="utf-8"?>
<a:tblStyleLst xmlns:a="http://schemas.openxmlformats.org/drawingml/2006/main" def="{DDCD7DCD-9652-400D-89A3-1EC6680A7193}">
  <a:tblStyle styleId="{DDCD7DCD-9652-400D-89A3-1EC6680A719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046" autoAdjust="0"/>
    <p:restoredTop sz="94660"/>
  </p:normalViewPr>
  <p:slideViewPr>
    <p:cSldViewPr snapToGrid="0">
      <p:cViewPr varScale="1">
        <p:scale>
          <a:sx n="30" d="100"/>
          <a:sy n="30" d="100"/>
        </p:scale>
        <p:origin x="53" y="12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font" Target="fonts/font2.fntdata"/><Relationship Id="rId191" Type="http://schemas.openxmlformats.org/officeDocument/2006/relationships/font" Target="fonts/font23.fntdata"/><Relationship Id="rId205" Type="http://schemas.openxmlformats.org/officeDocument/2006/relationships/font" Target="fonts/font37.fntdata"/><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font" Target="fonts/font13.fntdata"/><Relationship Id="rId216" Type="http://schemas.openxmlformats.org/officeDocument/2006/relationships/viewProps" Target="viewProps.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font" Target="fonts/font3.fntdata"/><Relationship Id="rId192" Type="http://schemas.openxmlformats.org/officeDocument/2006/relationships/font" Target="fonts/font24.fntdata"/><Relationship Id="rId206" Type="http://schemas.openxmlformats.org/officeDocument/2006/relationships/font" Target="fonts/font38.fntdata"/><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font" Target="fonts/font14.fntdata"/><Relationship Id="rId217" Type="http://schemas.openxmlformats.org/officeDocument/2006/relationships/theme" Target="theme/theme1.xml"/><Relationship Id="rId6" Type="http://schemas.openxmlformats.org/officeDocument/2006/relationships/slideMaster" Target="slideMasters/slideMaster3.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font" Target="fonts/font4.fntdata"/><Relationship Id="rId193" Type="http://schemas.openxmlformats.org/officeDocument/2006/relationships/font" Target="fonts/font25.fntdata"/><Relationship Id="rId207" Type="http://schemas.openxmlformats.org/officeDocument/2006/relationships/font" Target="fonts/font39.fntdata"/><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4.xml"/><Relationship Id="rId162" Type="http://schemas.openxmlformats.org/officeDocument/2006/relationships/slide" Target="slides/slide154.xml"/><Relationship Id="rId183" Type="http://schemas.openxmlformats.org/officeDocument/2006/relationships/font" Target="fonts/font15.fntdata"/><Relationship Id="rId218" Type="http://schemas.openxmlformats.org/officeDocument/2006/relationships/tableStyles" Target="tableStyles.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font" Target="fonts/font5.fntdata"/><Relationship Id="rId194" Type="http://schemas.openxmlformats.org/officeDocument/2006/relationships/font" Target="fonts/font26.fntdata"/><Relationship Id="rId208" Type="http://schemas.openxmlformats.org/officeDocument/2006/relationships/font" Target="fonts/font40.fntdata"/><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font" Target="fonts/font16.fntdata"/><Relationship Id="rId189" Type="http://schemas.openxmlformats.org/officeDocument/2006/relationships/font" Target="fonts/font21.fntdata"/><Relationship Id="rId219" Type="http://schemas.microsoft.com/office/2015/10/relationships/revisionInfo" Target="revisionInfo.xml"/><Relationship Id="rId3" Type="http://schemas.openxmlformats.org/officeDocument/2006/relationships/customXml" Target="../customXml/item3.xml"/><Relationship Id="rId214" Type="http://customschemas.google.com/relationships/presentationmetadata" Target="metadata"/><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font" Target="fonts/font6.fntdata"/><Relationship Id="rId179" Type="http://schemas.openxmlformats.org/officeDocument/2006/relationships/font" Target="fonts/font11.fntdata"/><Relationship Id="rId195" Type="http://schemas.openxmlformats.org/officeDocument/2006/relationships/font" Target="fonts/font27.fntdata"/><Relationship Id="rId209" Type="http://schemas.openxmlformats.org/officeDocument/2006/relationships/font" Target="fonts/font41.fntdata"/><Relationship Id="rId190" Type="http://schemas.openxmlformats.org/officeDocument/2006/relationships/font" Target="fonts/font22.fntdata"/><Relationship Id="rId204" Type="http://schemas.openxmlformats.org/officeDocument/2006/relationships/font" Target="fonts/font36.fntdata"/><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font" Target="fonts/font1.fntdata"/><Relationship Id="rId185"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1.xml"/><Relationship Id="rId180" Type="http://schemas.openxmlformats.org/officeDocument/2006/relationships/font" Target="fonts/font12.fntdata"/><Relationship Id="rId210" Type="http://schemas.openxmlformats.org/officeDocument/2006/relationships/font" Target="fonts/font42.fntdata"/><Relationship Id="rId215" Type="http://schemas.openxmlformats.org/officeDocument/2006/relationships/presProps" Target="presProps.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font" Target="fonts/font7.fntdata"/><Relationship Id="rId196" Type="http://schemas.openxmlformats.org/officeDocument/2006/relationships/font" Target="fonts/font28.fntdata"/><Relationship Id="rId200" Type="http://schemas.openxmlformats.org/officeDocument/2006/relationships/font" Target="fonts/font32.fntdata"/><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font" Target="fonts/font18.fntdata"/><Relationship Id="rId211" Type="http://schemas.openxmlformats.org/officeDocument/2006/relationships/font" Target="fonts/font43.fntdata"/><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font" Target="fonts/font8.fntdata"/><Relationship Id="rId197" Type="http://schemas.openxmlformats.org/officeDocument/2006/relationships/font" Target="fonts/font29.fntdata"/><Relationship Id="rId201" Type="http://schemas.openxmlformats.org/officeDocument/2006/relationships/font" Target="fonts/font33.fntdata"/><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font" Target="fonts/font19.fntdata"/><Relationship Id="rId1" Type="http://schemas.openxmlformats.org/officeDocument/2006/relationships/customXml" Target="../customXml/item1.xml"/><Relationship Id="rId212" Type="http://schemas.openxmlformats.org/officeDocument/2006/relationships/font" Target="fonts/font44.fntdata"/><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font" Target="fonts/font9.fntdata"/><Relationship Id="rId198" Type="http://schemas.openxmlformats.org/officeDocument/2006/relationships/font" Target="fonts/font30.fntdata"/><Relationship Id="rId202" Type="http://schemas.openxmlformats.org/officeDocument/2006/relationships/font" Target="fonts/font34.fntdata"/><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font" Target="fonts/font20.fntdata"/><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font" Target="fonts/font10.fntdata"/><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font" Target="fonts/font31.fntdata"/><Relationship Id="rId203" Type="http://schemas.openxmlformats.org/officeDocument/2006/relationships/font" Target="fonts/font35.fntdata"/><Relationship Id="rId19" Type="http://schemas.openxmlformats.org/officeDocument/2006/relationships/slide" Target="slides/slide11.xml"/></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0.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20.png"/><Relationship Id="rId7" Type="http://schemas.openxmlformats.org/officeDocument/2006/relationships/image" Target="../media/image193.png"/><Relationship Id="rId2" Type="http://schemas.openxmlformats.org/officeDocument/2006/relationships/image" Target="../media/image193.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2.png"/><Relationship Id="rId4" Type="http://schemas.openxmlformats.org/officeDocument/2006/relationships/image" Target="../media/image19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0.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20.png"/><Relationship Id="rId7" Type="http://schemas.openxmlformats.org/officeDocument/2006/relationships/image" Target="../media/image193.png"/><Relationship Id="rId2" Type="http://schemas.openxmlformats.org/officeDocument/2006/relationships/image" Target="../media/image193.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2.png"/><Relationship Id="rId4" Type="http://schemas.openxmlformats.org/officeDocument/2006/relationships/image" Target="../media/image19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D4C9F3-749A-447E-AFC3-E0A5625C856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4A12E333-B79B-4D90-9398-095B602343DC}">
      <dgm:prSet custT="1"/>
      <dgm:spPr>
        <a:solidFill>
          <a:schemeClr val="bg2">
            <a:lumMod val="75000"/>
          </a:schemeClr>
        </a:solidFill>
      </dgm:spPr>
      <dgm:t>
        <a:bodyPr/>
        <a:lstStyle/>
        <a:p>
          <a:r>
            <a:rPr lang="en-US" sz="2400" b="1" i="0" dirty="0">
              <a:solidFill>
                <a:schemeClr val="bg1"/>
              </a:solidFill>
              <a:latin typeface="Aharoni" panose="02010803020104030203" pitchFamily="2" charset="-79"/>
              <a:cs typeface="Aharoni" panose="02010803020104030203" pitchFamily="2" charset="-79"/>
            </a:rPr>
            <a:t>cleansing systems </a:t>
          </a:r>
          <a:endParaRPr lang="en-US" sz="2400" b="1" dirty="0">
            <a:solidFill>
              <a:schemeClr val="bg1"/>
            </a:solidFill>
            <a:latin typeface="Aharoni" panose="02010803020104030203" pitchFamily="2" charset="-79"/>
            <a:cs typeface="Aharoni" panose="02010803020104030203" pitchFamily="2" charset="-79"/>
          </a:endParaRPr>
        </a:p>
      </dgm:t>
    </dgm:pt>
    <dgm:pt modelId="{4CFE3950-3BA7-4FA1-959E-185098BBF1E9}" type="parTrans" cxnId="{8B0BB93A-82F6-421B-9C88-E054E445FEAF}">
      <dgm:prSet/>
      <dgm:spPr/>
      <dgm:t>
        <a:bodyPr/>
        <a:lstStyle/>
        <a:p>
          <a:endParaRPr lang="en-US"/>
        </a:p>
      </dgm:t>
    </dgm:pt>
    <dgm:pt modelId="{F28A6BF9-AB86-45F9-A96D-2D75D31ECFA6}" type="sibTrans" cxnId="{8B0BB93A-82F6-421B-9C88-E054E445FEAF}">
      <dgm:prSet/>
      <dgm:spPr/>
      <dgm:t>
        <a:bodyPr/>
        <a:lstStyle/>
        <a:p>
          <a:endParaRPr lang="en-US"/>
        </a:p>
      </dgm:t>
    </dgm:pt>
    <dgm:pt modelId="{289CB8F4-D55E-4A77-A583-78F60FE3FC25}">
      <dgm:prSet/>
      <dgm:spPr>
        <a:solidFill>
          <a:schemeClr val="bg2">
            <a:lumMod val="75000"/>
          </a:schemeClr>
        </a:solidFill>
      </dgm:spPr>
      <dgm:t>
        <a:bodyPr/>
        <a:lstStyle/>
        <a:p>
          <a:r>
            <a:rPr lang="en-US" b="1" i="0" dirty="0">
              <a:solidFill>
                <a:schemeClr val="bg1"/>
              </a:solidFill>
              <a:latin typeface="Aharoni" panose="02010803020104030203" pitchFamily="2" charset="-79"/>
              <a:ea typeface="ADLaM Display" panose="02010000000000000000" pitchFamily="2" charset="0"/>
              <a:cs typeface="Aharoni" panose="02010803020104030203" pitchFamily="2" charset="-79"/>
            </a:rPr>
            <a:t>Data identification</a:t>
          </a:r>
          <a:endParaRPr lang="en-US" dirty="0">
            <a:solidFill>
              <a:schemeClr val="bg1"/>
            </a:solidFill>
          </a:endParaRPr>
        </a:p>
      </dgm:t>
    </dgm:pt>
    <dgm:pt modelId="{56336246-B32F-476D-B9F7-583FC3121552}" type="parTrans" cxnId="{58A1E478-C342-41A0-9EF0-270B4C75C6E5}">
      <dgm:prSet/>
      <dgm:spPr/>
      <dgm:t>
        <a:bodyPr/>
        <a:lstStyle/>
        <a:p>
          <a:endParaRPr lang="en-US"/>
        </a:p>
      </dgm:t>
    </dgm:pt>
    <dgm:pt modelId="{2C1295BF-8B84-416F-A686-D494B30B3382}" type="sibTrans" cxnId="{58A1E478-C342-41A0-9EF0-270B4C75C6E5}">
      <dgm:prSet/>
      <dgm:spPr/>
      <dgm:t>
        <a:bodyPr/>
        <a:lstStyle/>
        <a:p>
          <a:endParaRPr lang="en-US"/>
        </a:p>
      </dgm:t>
    </dgm:pt>
    <dgm:pt modelId="{0A473B1A-E428-434F-9A8E-EC2F7978C830}">
      <dgm:prSet/>
      <dgm:spPr>
        <a:solidFill>
          <a:schemeClr val="bg2">
            <a:lumMod val="75000"/>
          </a:schemeClr>
        </a:solidFill>
      </dgm:spPr>
      <dgm:t>
        <a:bodyPr/>
        <a:lstStyle/>
        <a:p>
          <a:r>
            <a:rPr lang="en-US" b="1" i="0" dirty="0">
              <a:solidFill>
                <a:schemeClr val="bg1"/>
              </a:solidFill>
              <a:latin typeface="Aharoni" panose="02010803020104030203" pitchFamily="2" charset="-79"/>
              <a:cs typeface="Aharoni" panose="02010803020104030203" pitchFamily="2" charset="-79"/>
            </a:rPr>
            <a:t>Data correction</a:t>
          </a:r>
          <a:endParaRPr lang="en-US" dirty="0">
            <a:solidFill>
              <a:schemeClr val="bg1"/>
            </a:solidFill>
          </a:endParaRPr>
        </a:p>
      </dgm:t>
    </dgm:pt>
    <dgm:pt modelId="{55760034-B342-4737-84C3-6B281A437408}" type="parTrans" cxnId="{2488B53D-6C5C-4BF8-83AD-A0E7611EFFD8}">
      <dgm:prSet/>
      <dgm:spPr/>
      <dgm:t>
        <a:bodyPr/>
        <a:lstStyle/>
        <a:p>
          <a:endParaRPr lang="en-US"/>
        </a:p>
      </dgm:t>
    </dgm:pt>
    <dgm:pt modelId="{A285ADA8-2218-4404-A6B2-3FCBF32EF515}" type="sibTrans" cxnId="{2488B53D-6C5C-4BF8-83AD-A0E7611EFFD8}">
      <dgm:prSet/>
      <dgm:spPr/>
      <dgm:t>
        <a:bodyPr/>
        <a:lstStyle/>
        <a:p>
          <a:endParaRPr lang="en-US"/>
        </a:p>
      </dgm:t>
    </dgm:pt>
    <dgm:pt modelId="{B8712C3D-AEBE-4BE5-82ED-F02CDB9A6DF3}">
      <dgm:prSet/>
      <dgm:spPr>
        <a:solidFill>
          <a:schemeClr val="bg2">
            <a:lumMod val="75000"/>
          </a:schemeClr>
        </a:solidFill>
      </dgm:spPr>
      <dgm:t>
        <a:bodyPr/>
        <a:lstStyle/>
        <a:p>
          <a:r>
            <a:rPr lang="en-US" b="1" i="0" dirty="0">
              <a:solidFill>
                <a:schemeClr val="bg1"/>
              </a:solidFill>
              <a:latin typeface="Aharoni" panose="02010803020104030203" pitchFamily="2" charset="-79"/>
              <a:cs typeface="Aharoni" panose="02010803020104030203" pitchFamily="2" charset="-79"/>
            </a:rPr>
            <a:t>Data validation</a:t>
          </a:r>
          <a:endParaRPr lang="en-US" dirty="0">
            <a:solidFill>
              <a:schemeClr val="bg1"/>
            </a:solidFill>
          </a:endParaRPr>
        </a:p>
      </dgm:t>
    </dgm:pt>
    <dgm:pt modelId="{518609D6-14FD-4D0A-A0EE-05D9F714D5F0}" type="parTrans" cxnId="{8FD5494F-A9AF-4975-B5C7-431ED37C79C6}">
      <dgm:prSet/>
      <dgm:spPr/>
      <dgm:t>
        <a:bodyPr/>
        <a:lstStyle/>
        <a:p>
          <a:endParaRPr lang="en-US"/>
        </a:p>
      </dgm:t>
    </dgm:pt>
    <dgm:pt modelId="{EA0B4D5D-5AF4-46AE-891A-22E1A1D5D080}" type="sibTrans" cxnId="{8FD5494F-A9AF-4975-B5C7-431ED37C79C6}">
      <dgm:prSet/>
      <dgm:spPr/>
      <dgm:t>
        <a:bodyPr/>
        <a:lstStyle/>
        <a:p>
          <a:endParaRPr lang="en-US"/>
        </a:p>
      </dgm:t>
    </dgm:pt>
    <dgm:pt modelId="{ABD99539-A3A7-4ECB-BB5A-6766C25F2EAC}">
      <dgm:prSet/>
      <dgm:spPr>
        <a:solidFill>
          <a:schemeClr val="bg2">
            <a:lumMod val="75000"/>
          </a:schemeClr>
        </a:solidFill>
      </dgm:spPr>
      <dgm:t>
        <a:bodyPr/>
        <a:lstStyle/>
        <a:p>
          <a:r>
            <a:rPr lang="en-US" b="1" i="0" dirty="0">
              <a:solidFill>
                <a:schemeClr val="bg1"/>
              </a:solidFill>
              <a:latin typeface="Aharoni" panose="02010803020104030203" pitchFamily="2" charset="-79"/>
              <a:cs typeface="Aharoni" panose="02010803020104030203" pitchFamily="2" charset="-79"/>
            </a:rPr>
            <a:t>Data reporting</a:t>
          </a:r>
          <a:endParaRPr lang="en-US" dirty="0">
            <a:solidFill>
              <a:schemeClr val="bg1"/>
            </a:solidFill>
          </a:endParaRPr>
        </a:p>
      </dgm:t>
    </dgm:pt>
    <dgm:pt modelId="{B481D293-E01F-44CB-AEF7-8D93BEBA3CF6}" type="parTrans" cxnId="{1D7BB31F-553C-47A0-BF08-9ACF33EDCB72}">
      <dgm:prSet/>
      <dgm:spPr/>
      <dgm:t>
        <a:bodyPr/>
        <a:lstStyle/>
        <a:p>
          <a:endParaRPr lang="en-US"/>
        </a:p>
      </dgm:t>
    </dgm:pt>
    <dgm:pt modelId="{D790C490-0521-4C97-9CF8-7A26D384F2C6}" type="sibTrans" cxnId="{1D7BB31F-553C-47A0-BF08-9ACF33EDCB72}">
      <dgm:prSet/>
      <dgm:spPr/>
      <dgm:t>
        <a:bodyPr/>
        <a:lstStyle/>
        <a:p>
          <a:endParaRPr lang="en-US"/>
        </a:p>
      </dgm:t>
    </dgm:pt>
    <dgm:pt modelId="{E41848B2-6971-4915-BDE0-DAAB2E319102}">
      <dgm:prSet/>
      <dgm:spPr>
        <a:solidFill>
          <a:schemeClr val="bg2">
            <a:lumMod val="75000"/>
          </a:schemeClr>
        </a:solidFill>
      </dgm:spPr>
      <dgm:t>
        <a:bodyPr/>
        <a:lstStyle/>
        <a:p>
          <a:r>
            <a:rPr lang="en-US" b="1" i="0" dirty="0">
              <a:solidFill>
                <a:schemeClr val="bg1"/>
              </a:solidFill>
              <a:latin typeface="Aharoni" panose="02010803020104030203" pitchFamily="2" charset="-79"/>
              <a:cs typeface="Aharoni" panose="02010803020104030203" pitchFamily="2" charset="-79"/>
            </a:rPr>
            <a:t>Data Exporting</a:t>
          </a:r>
          <a:endParaRPr lang="en-US" dirty="0">
            <a:solidFill>
              <a:schemeClr val="bg1"/>
            </a:solidFill>
          </a:endParaRPr>
        </a:p>
      </dgm:t>
    </dgm:pt>
    <dgm:pt modelId="{A2FA87F0-F66E-41B5-A087-AAD33656E1C0}" type="parTrans" cxnId="{FB3657BD-E1EE-493F-AA03-0B78F2CC1CC6}">
      <dgm:prSet/>
      <dgm:spPr/>
      <dgm:t>
        <a:bodyPr/>
        <a:lstStyle/>
        <a:p>
          <a:endParaRPr lang="en-US"/>
        </a:p>
      </dgm:t>
    </dgm:pt>
    <dgm:pt modelId="{539755F4-8679-44E5-8EA2-6AA7B1029815}" type="sibTrans" cxnId="{FB3657BD-E1EE-493F-AA03-0B78F2CC1CC6}">
      <dgm:prSet/>
      <dgm:spPr/>
      <dgm:t>
        <a:bodyPr/>
        <a:lstStyle/>
        <a:p>
          <a:endParaRPr lang="en-US"/>
        </a:p>
      </dgm:t>
    </dgm:pt>
    <dgm:pt modelId="{2600DE56-1C4C-44A5-B646-4930F316F53B}" type="pres">
      <dgm:prSet presAssocID="{A0D4C9F3-749A-447E-AFC3-E0A5625C8562}" presName="Name0" presStyleCnt="0">
        <dgm:presLayoutVars>
          <dgm:dir/>
          <dgm:resizeHandles val="exact"/>
        </dgm:presLayoutVars>
      </dgm:prSet>
      <dgm:spPr/>
      <dgm:t>
        <a:bodyPr/>
        <a:lstStyle/>
        <a:p>
          <a:endParaRPr lang="en-US"/>
        </a:p>
      </dgm:t>
    </dgm:pt>
    <dgm:pt modelId="{19069DDA-1C30-406B-894A-7AF345121EA8}" type="pres">
      <dgm:prSet presAssocID="{4A12E333-B79B-4D90-9398-095B602343DC}" presName="node" presStyleLbl="node1" presStyleIdx="0" presStyleCnt="6">
        <dgm:presLayoutVars>
          <dgm:bulletEnabled val="1"/>
        </dgm:presLayoutVars>
      </dgm:prSet>
      <dgm:spPr/>
      <dgm:t>
        <a:bodyPr/>
        <a:lstStyle/>
        <a:p>
          <a:endParaRPr lang="en-US"/>
        </a:p>
      </dgm:t>
    </dgm:pt>
    <dgm:pt modelId="{4B3BA891-7BD5-4558-8485-BCFA9ACCD2D0}" type="pres">
      <dgm:prSet presAssocID="{F28A6BF9-AB86-45F9-A96D-2D75D31ECFA6}" presName="sibTrans" presStyleLbl="sibTrans1D1" presStyleIdx="0" presStyleCnt="5"/>
      <dgm:spPr/>
      <dgm:t>
        <a:bodyPr/>
        <a:lstStyle/>
        <a:p>
          <a:endParaRPr lang="en-US"/>
        </a:p>
      </dgm:t>
    </dgm:pt>
    <dgm:pt modelId="{42CEB8F8-3956-4872-A692-3CF9365343E3}" type="pres">
      <dgm:prSet presAssocID="{F28A6BF9-AB86-45F9-A96D-2D75D31ECFA6}" presName="connectorText" presStyleLbl="sibTrans1D1" presStyleIdx="0" presStyleCnt="5"/>
      <dgm:spPr/>
      <dgm:t>
        <a:bodyPr/>
        <a:lstStyle/>
        <a:p>
          <a:endParaRPr lang="en-US"/>
        </a:p>
      </dgm:t>
    </dgm:pt>
    <dgm:pt modelId="{93CB1731-9C05-4692-9762-28EAA9284B20}" type="pres">
      <dgm:prSet presAssocID="{289CB8F4-D55E-4A77-A583-78F60FE3FC25}" presName="node" presStyleLbl="node1" presStyleIdx="1" presStyleCnt="6">
        <dgm:presLayoutVars>
          <dgm:bulletEnabled val="1"/>
        </dgm:presLayoutVars>
      </dgm:prSet>
      <dgm:spPr/>
      <dgm:t>
        <a:bodyPr/>
        <a:lstStyle/>
        <a:p>
          <a:endParaRPr lang="en-US"/>
        </a:p>
      </dgm:t>
    </dgm:pt>
    <dgm:pt modelId="{DDDE3224-F760-4F15-9A23-EE00A17FFE2B}" type="pres">
      <dgm:prSet presAssocID="{2C1295BF-8B84-416F-A686-D494B30B3382}" presName="sibTrans" presStyleLbl="sibTrans1D1" presStyleIdx="1" presStyleCnt="5"/>
      <dgm:spPr/>
      <dgm:t>
        <a:bodyPr/>
        <a:lstStyle/>
        <a:p>
          <a:endParaRPr lang="en-US"/>
        </a:p>
      </dgm:t>
    </dgm:pt>
    <dgm:pt modelId="{D89073E0-4610-4CE1-8CB8-64E3B0171959}" type="pres">
      <dgm:prSet presAssocID="{2C1295BF-8B84-416F-A686-D494B30B3382}" presName="connectorText" presStyleLbl="sibTrans1D1" presStyleIdx="1" presStyleCnt="5"/>
      <dgm:spPr/>
      <dgm:t>
        <a:bodyPr/>
        <a:lstStyle/>
        <a:p>
          <a:endParaRPr lang="en-US"/>
        </a:p>
      </dgm:t>
    </dgm:pt>
    <dgm:pt modelId="{00E89022-0E6B-4173-8C26-399E1D23013E}" type="pres">
      <dgm:prSet presAssocID="{0A473B1A-E428-434F-9A8E-EC2F7978C830}" presName="node" presStyleLbl="node1" presStyleIdx="2" presStyleCnt="6">
        <dgm:presLayoutVars>
          <dgm:bulletEnabled val="1"/>
        </dgm:presLayoutVars>
      </dgm:prSet>
      <dgm:spPr/>
      <dgm:t>
        <a:bodyPr/>
        <a:lstStyle/>
        <a:p>
          <a:endParaRPr lang="en-US"/>
        </a:p>
      </dgm:t>
    </dgm:pt>
    <dgm:pt modelId="{F1C5D028-7AE1-4D17-A4F7-B6045F2A2EF7}" type="pres">
      <dgm:prSet presAssocID="{A285ADA8-2218-4404-A6B2-3FCBF32EF515}" presName="sibTrans" presStyleLbl="sibTrans1D1" presStyleIdx="2" presStyleCnt="5"/>
      <dgm:spPr/>
      <dgm:t>
        <a:bodyPr/>
        <a:lstStyle/>
        <a:p>
          <a:endParaRPr lang="en-US"/>
        </a:p>
      </dgm:t>
    </dgm:pt>
    <dgm:pt modelId="{85CFD6CA-8C1C-42E8-B903-4B9CF03520E1}" type="pres">
      <dgm:prSet presAssocID="{A285ADA8-2218-4404-A6B2-3FCBF32EF515}" presName="connectorText" presStyleLbl="sibTrans1D1" presStyleIdx="2" presStyleCnt="5"/>
      <dgm:spPr/>
      <dgm:t>
        <a:bodyPr/>
        <a:lstStyle/>
        <a:p>
          <a:endParaRPr lang="en-US"/>
        </a:p>
      </dgm:t>
    </dgm:pt>
    <dgm:pt modelId="{9AF1BFA3-5479-4C03-938E-05183816C6C7}" type="pres">
      <dgm:prSet presAssocID="{B8712C3D-AEBE-4BE5-82ED-F02CDB9A6DF3}" presName="node" presStyleLbl="node1" presStyleIdx="3" presStyleCnt="6">
        <dgm:presLayoutVars>
          <dgm:bulletEnabled val="1"/>
        </dgm:presLayoutVars>
      </dgm:prSet>
      <dgm:spPr/>
      <dgm:t>
        <a:bodyPr/>
        <a:lstStyle/>
        <a:p>
          <a:endParaRPr lang="en-US"/>
        </a:p>
      </dgm:t>
    </dgm:pt>
    <dgm:pt modelId="{E1181076-9BCE-4481-9765-5807D5442C56}" type="pres">
      <dgm:prSet presAssocID="{EA0B4D5D-5AF4-46AE-891A-22E1A1D5D080}" presName="sibTrans" presStyleLbl="sibTrans1D1" presStyleIdx="3" presStyleCnt="5"/>
      <dgm:spPr/>
      <dgm:t>
        <a:bodyPr/>
        <a:lstStyle/>
        <a:p>
          <a:endParaRPr lang="en-US"/>
        </a:p>
      </dgm:t>
    </dgm:pt>
    <dgm:pt modelId="{E08CB435-D9D8-4875-8037-275C49FADB46}" type="pres">
      <dgm:prSet presAssocID="{EA0B4D5D-5AF4-46AE-891A-22E1A1D5D080}" presName="connectorText" presStyleLbl="sibTrans1D1" presStyleIdx="3" presStyleCnt="5"/>
      <dgm:spPr/>
      <dgm:t>
        <a:bodyPr/>
        <a:lstStyle/>
        <a:p>
          <a:endParaRPr lang="en-US"/>
        </a:p>
      </dgm:t>
    </dgm:pt>
    <dgm:pt modelId="{1A1A7951-9EAD-47ED-AA5C-FE8ECD740BAB}" type="pres">
      <dgm:prSet presAssocID="{ABD99539-A3A7-4ECB-BB5A-6766C25F2EAC}" presName="node" presStyleLbl="node1" presStyleIdx="4" presStyleCnt="6">
        <dgm:presLayoutVars>
          <dgm:bulletEnabled val="1"/>
        </dgm:presLayoutVars>
      </dgm:prSet>
      <dgm:spPr/>
      <dgm:t>
        <a:bodyPr/>
        <a:lstStyle/>
        <a:p>
          <a:endParaRPr lang="en-US"/>
        </a:p>
      </dgm:t>
    </dgm:pt>
    <dgm:pt modelId="{54CDA6DC-C48C-457D-83C5-3B8B0B15EF67}" type="pres">
      <dgm:prSet presAssocID="{D790C490-0521-4C97-9CF8-7A26D384F2C6}" presName="sibTrans" presStyleLbl="sibTrans1D1" presStyleIdx="4" presStyleCnt="5"/>
      <dgm:spPr/>
      <dgm:t>
        <a:bodyPr/>
        <a:lstStyle/>
        <a:p>
          <a:endParaRPr lang="en-US"/>
        </a:p>
      </dgm:t>
    </dgm:pt>
    <dgm:pt modelId="{F57074BD-0416-41E2-B717-680B149ED6B0}" type="pres">
      <dgm:prSet presAssocID="{D790C490-0521-4C97-9CF8-7A26D384F2C6}" presName="connectorText" presStyleLbl="sibTrans1D1" presStyleIdx="4" presStyleCnt="5"/>
      <dgm:spPr/>
      <dgm:t>
        <a:bodyPr/>
        <a:lstStyle/>
        <a:p>
          <a:endParaRPr lang="en-US"/>
        </a:p>
      </dgm:t>
    </dgm:pt>
    <dgm:pt modelId="{073B4154-A8B4-4B10-B015-5CBCAB2ED4B7}" type="pres">
      <dgm:prSet presAssocID="{E41848B2-6971-4915-BDE0-DAAB2E319102}" presName="node" presStyleLbl="node1" presStyleIdx="5" presStyleCnt="6">
        <dgm:presLayoutVars>
          <dgm:bulletEnabled val="1"/>
        </dgm:presLayoutVars>
      </dgm:prSet>
      <dgm:spPr/>
      <dgm:t>
        <a:bodyPr/>
        <a:lstStyle/>
        <a:p>
          <a:endParaRPr lang="en-US"/>
        </a:p>
      </dgm:t>
    </dgm:pt>
  </dgm:ptLst>
  <dgm:cxnLst>
    <dgm:cxn modelId="{D60D7503-1EEA-4B1C-A4ED-7B9248F4F5E0}" type="presOf" srcId="{F28A6BF9-AB86-45F9-A96D-2D75D31ECFA6}" destId="{4B3BA891-7BD5-4558-8485-BCFA9ACCD2D0}" srcOrd="0" destOrd="0" presId="urn:microsoft.com/office/officeart/2016/7/layout/RepeatingBendingProcessNew"/>
    <dgm:cxn modelId="{0DA137DE-1873-4E03-B096-6486C4DE1488}" type="presOf" srcId="{2C1295BF-8B84-416F-A686-D494B30B3382}" destId="{DDDE3224-F760-4F15-9A23-EE00A17FFE2B}" srcOrd="0" destOrd="0" presId="urn:microsoft.com/office/officeart/2016/7/layout/RepeatingBendingProcessNew"/>
    <dgm:cxn modelId="{1C1FB8B4-CA07-4621-A0B1-F15C313856D4}" type="presOf" srcId="{B8712C3D-AEBE-4BE5-82ED-F02CDB9A6DF3}" destId="{9AF1BFA3-5479-4C03-938E-05183816C6C7}" srcOrd="0" destOrd="0" presId="urn:microsoft.com/office/officeart/2016/7/layout/RepeatingBendingProcessNew"/>
    <dgm:cxn modelId="{2F90398F-7823-4F3F-B59F-001A62527727}" type="presOf" srcId="{EA0B4D5D-5AF4-46AE-891A-22E1A1D5D080}" destId="{E08CB435-D9D8-4875-8037-275C49FADB46}" srcOrd="1" destOrd="0" presId="urn:microsoft.com/office/officeart/2016/7/layout/RepeatingBendingProcessNew"/>
    <dgm:cxn modelId="{1ED4EB31-3F89-4262-B670-EB9964D11C3B}" type="presOf" srcId="{EA0B4D5D-5AF4-46AE-891A-22E1A1D5D080}" destId="{E1181076-9BCE-4481-9765-5807D5442C56}" srcOrd="0" destOrd="0" presId="urn:microsoft.com/office/officeart/2016/7/layout/RepeatingBendingProcessNew"/>
    <dgm:cxn modelId="{E432E045-4A2C-48BA-9729-8FD226DF571E}" type="presOf" srcId="{2C1295BF-8B84-416F-A686-D494B30B3382}" destId="{D89073E0-4610-4CE1-8CB8-64E3B0171959}" srcOrd="1" destOrd="0" presId="urn:microsoft.com/office/officeart/2016/7/layout/RepeatingBendingProcessNew"/>
    <dgm:cxn modelId="{1D7BB31F-553C-47A0-BF08-9ACF33EDCB72}" srcId="{A0D4C9F3-749A-447E-AFC3-E0A5625C8562}" destId="{ABD99539-A3A7-4ECB-BB5A-6766C25F2EAC}" srcOrd="4" destOrd="0" parTransId="{B481D293-E01F-44CB-AEF7-8D93BEBA3CF6}" sibTransId="{D790C490-0521-4C97-9CF8-7A26D384F2C6}"/>
    <dgm:cxn modelId="{E36DFB0E-5526-4AB9-8396-44485F36DE57}" type="presOf" srcId="{289CB8F4-D55E-4A77-A583-78F60FE3FC25}" destId="{93CB1731-9C05-4692-9762-28EAA9284B20}" srcOrd="0" destOrd="0" presId="urn:microsoft.com/office/officeart/2016/7/layout/RepeatingBendingProcessNew"/>
    <dgm:cxn modelId="{8FD5494F-A9AF-4975-B5C7-431ED37C79C6}" srcId="{A0D4C9F3-749A-447E-AFC3-E0A5625C8562}" destId="{B8712C3D-AEBE-4BE5-82ED-F02CDB9A6DF3}" srcOrd="3" destOrd="0" parTransId="{518609D6-14FD-4D0A-A0EE-05D9F714D5F0}" sibTransId="{EA0B4D5D-5AF4-46AE-891A-22E1A1D5D080}"/>
    <dgm:cxn modelId="{FB3657BD-E1EE-493F-AA03-0B78F2CC1CC6}" srcId="{A0D4C9F3-749A-447E-AFC3-E0A5625C8562}" destId="{E41848B2-6971-4915-BDE0-DAAB2E319102}" srcOrd="5" destOrd="0" parTransId="{A2FA87F0-F66E-41B5-A087-AAD33656E1C0}" sibTransId="{539755F4-8679-44E5-8EA2-6AA7B1029815}"/>
    <dgm:cxn modelId="{8353AE13-A96D-4218-BD6E-4E5876671D98}" type="presOf" srcId="{0A473B1A-E428-434F-9A8E-EC2F7978C830}" destId="{00E89022-0E6B-4173-8C26-399E1D23013E}" srcOrd="0" destOrd="0" presId="urn:microsoft.com/office/officeart/2016/7/layout/RepeatingBendingProcessNew"/>
    <dgm:cxn modelId="{E6097282-0C8C-4953-81CE-2BB9B3CFEE44}" type="presOf" srcId="{A0D4C9F3-749A-447E-AFC3-E0A5625C8562}" destId="{2600DE56-1C4C-44A5-B646-4930F316F53B}" srcOrd="0" destOrd="0" presId="urn:microsoft.com/office/officeart/2016/7/layout/RepeatingBendingProcessNew"/>
    <dgm:cxn modelId="{58A1E478-C342-41A0-9EF0-270B4C75C6E5}" srcId="{A0D4C9F3-749A-447E-AFC3-E0A5625C8562}" destId="{289CB8F4-D55E-4A77-A583-78F60FE3FC25}" srcOrd="1" destOrd="0" parTransId="{56336246-B32F-476D-B9F7-583FC3121552}" sibTransId="{2C1295BF-8B84-416F-A686-D494B30B3382}"/>
    <dgm:cxn modelId="{B6A0167B-77B9-4B81-9E47-D2F047184085}" type="presOf" srcId="{F28A6BF9-AB86-45F9-A96D-2D75D31ECFA6}" destId="{42CEB8F8-3956-4872-A692-3CF9365343E3}" srcOrd="1" destOrd="0" presId="urn:microsoft.com/office/officeart/2016/7/layout/RepeatingBendingProcessNew"/>
    <dgm:cxn modelId="{ADF2FA89-E706-4B4B-873A-EFFFA94823B7}" type="presOf" srcId="{ABD99539-A3A7-4ECB-BB5A-6766C25F2EAC}" destId="{1A1A7951-9EAD-47ED-AA5C-FE8ECD740BAB}" srcOrd="0" destOrd="0" presId="urn:microsoft.com/office/officeart/2016/7/layout/RepeatingBendingProcessNew"/>
    <dgm:cxn modelId="{C26A4FCE-EF88-4812-9885-37D54F5F7A59}" type="presOf" srcId="{E41848B2-6971-4915-BDE0-DAAB2E319102}" destId="{073B4154-A8B4-4B10-B015-5CBCAB2ED4B7}" srcOrd="0" destOrd="0" presId="urn:microsoft.com/office/officeart/2016/7/layout/RepeatingBendingProcessNew"/>
    <dgm:cxn modelId="{8B0BB93A-82F6-421B-9C88-E054E445FEAF}" srcId="{A0D4C9F3-749A-447E-AFC3-E0A5625C8562}" destId="{4A12E333-B79B-4D90-9398-095B602343DC}" srcOrd="0" destOrd="0" parTransId="{4CFE3950-3BA7-4FA1-959E-185098BBF1E9}" sibTransId="{F28A6BF9-AB86-45F9-A96D-2D75D31ECFA6}"/>
    <dgm:cxn modelId="{5C6F77B6-D55A-4A74-AB6F-F0D4BBE58637}" type="presOf" srcId="{D790C490-0521-4C97-9CF8-7A26D384F2C6}" destId="{54CDA6DC-C48C-457D-83C5-3B8B0B15EF67}" srcOrd="0" destOrd="0" presId="urn:microsoft.com/office/officeart/2016/7/layout/RepeatingBendingProcessNew"/>
    <dgm:cxn modelId="{1814AB3F-553B-4986-A562-513C57F93FFA}" type="presOf" srcId="{A285ADA8-2218-4404-A6B2-3FCBF32EF515}" destId="{F1C5D028-7AE1-4D17-A4F7-B6045F2A2EF7}" srcOrd="0" destOrd="0" presId="urn:microsoft.com/office/officeart/2016/7/layout/RepeatingBendingProcessNew"/>
    <dgm:cxn modelId="{A40FAD05-4017-4F32-A136-A6A63B7B78E5}" type="presOf" srcId="{4A12E333-B79B-4D90-9398-095B602343DC}" destId="{19069DDA-1C30-406B-894A-7AF345121EA8}" srcOrd="0" destOrd="0" presId="urn:microsoft.com/office/officeart/2016/7/layout/RepeatingBendingProcessNew"/>
    <dgm:cxn modelId="{2488B53D-6C5C-4BF8-83AD-A0E7611EFFD8}" srcId="{A0D4C9F3-749A-447E-AFC3-E0A5625C8562}" destId="{0A473B1A-E428-434F-9A8E-EC2F7978C830}" srcOrd="2" destOrd="0" parTransId="{55760034-B342-4737-84C3-6B281A437408}" sibTransId="{A285ADA8-2218-4404-A6B2-3FCBF32EF515}"/>
    <dgm:cxn modelId="{90FCA704-B96D-4366-82AE-40BDF997E809}" type="presOf" srcId="{D790C490-0521-4C97-9CF8-7A26D384F2C6}" destId="{F57074BD-0416-41E2-B717-680B149ED6B0}" srcOrd="1" destOrd="0" presId="urn:microsoft.com/office/officeart/2016/7/layout/RepeatingBendingProcessNew"/>
    <dgm:cxn modelId="{9124D08D-122A-4EBD-9B3A-C91424F3B601}" type="presOf" srcId="{A285ADA8-2218-4404-A6B2-3FCBF32EF515}" destId="{85CFD6CA-8C1C-42E8-B903-4B9CF03520E1}" srcOrd="1" destOrd="0" presId="urn:microsoft.com/office/officeart/2016/7/layout/RepeatingBendingProcessNew"/>
    <dgm:cxn modelId="{984A9689-A04B-41B3-B62D-5AF2EFDD580A}" type="presParOf" srcId="{2600DE56-1C4C-44A5-B646-4930F316F53B}" destId="{19069DDA-1C30-406B-894A-7AF345121EA8}" srcOrd="0" destOrd="0" presId="urn:microsoft.com/office/officeart/2016/7/layout/RepeatingBendingProcessNew"/>
    <dgm:cxn modelId="{62653AA2-1D68-42D9-ABEB-F0C19D21C65E}" type="presParOf" srcId="{2600DE56-1C4C-44A5-B646-4930F316F53B}" destId="{4B3BA891-7BD5-4558-8485-BCFA9ACCD2D0}" srcOrd="1" destOrd="0" presId="urn:microsoft.com/office/officeart/2016/7/layout/RepeatingBendingProcessNew"/>
    <dgm:cxn modelId="{0E1C75C9-97A6-4A19-8A69-628DD8F4C4E8}" type="presParOf" srcId="{4B3BA891-7BD5-4558-8485-BCFA9ACCD2D0}" destId="{42CEB8F8-3956-4872-A692-3CF9365343E3}" srcOrd="0" destOrd="0" presId="urn:microsoft.com/office/officeart/2016/7/layout/RepeatingBendingProcessNew"/>
    <dgm:cxn modelId="{C15E241D-AFD9-467A-A1EC-2B77CF62134D}" type="presParOf" srcId="{2600DE56-1C4C-44A5-B646-4930F316F53B}" destId="{93CB1731-9C05-4692-9762-28EAA9284B20}" srcOrd="2" destOrd="0" presId="urn:microsoft.com/office/officeart/2016/7/layout/RepeatingBendingProcessNew"/>
    <dgm:cxn modelId="{3C58743E-839B-414A-8C68-EA9C42104009}" type="presParOf" srcId="{2600DE56-1C4C-44A5-B646-4930F316F53B}" destId="{DDDE3224-F760-4F15-9A23-EE00A17FFE2B}" srcOrd="3" destOrd="0" presId="urn:microsoft.com/office/officeart/2016/7/layout/RepeatingBendingProcessNew"/>
    <dgm:cxn modelId="{3A11F13E-0463-4084-9333-2C017090C1D8}" type="presParOf" srcId="{DDDE3224-F760-4F15-9A23-EE00A17FFE2B}" destId="{D89073E0-4610-4CE1-8CB8-64E3B0171959}" srcOrd="0" destOrd="0" presId="urn:microsoft.com/office/officeart/2016/7/layout/RepeatingBendingProcessNew"/>
    <dgm:cxn modelId="{3024BE64-5D87-4BAD-A3F1-8D55DEEDA144}" type="presParOf" srcId="{2600DE56-1C4C-44A5-B646-4930F316F53B}" destId="{00E89022-0E6B-4173-8C26-399E1D23013E}" srcOrd="4" destOrd="0" presId="urn:microsoft.com/office/officeart/2016/7/layout/RepeatingBendingProcessNew"/>
    <dgm:cxn modelId="{5062593B-888C-442D-8074-767D6E590300}" type="presParOf" srcId="{2600DE56-1C4C-44A5-B646-4930F316F53B}" destId="{F1C5D028-7AE1-4D17-A4F7-B6045F2A2EF7}" srcOrd="5" destOrd="0" presId="urn:microsoft.com/office/officeart/2016/7/layout/RepeatingBendingProcessNew"/>
    <dgm:cxn modelId="{9FFA41C2-EECC-445C-BFA7-6D8DF0855773}" type="presParOf" srcId="{F1C5D028-7AE1-4D17-A4F7-B6045F2A2EF7}" destId="{85CFD6CA-8C1C-42E8-B903-4B9CF03520E1}" srcOrd="0" destOrd="0" presId="urn:microsoft.com/office/officeart/2016/7/layout/RepeatingBendingProcessNew"/>
    <dgm:cxn modelId="{6CF0072C-7CCD-4723-9685-6F4858FEFCFF}" type="presParOf" srcId="{2600DE56-1C4C-44A5-B646-4930F316F53B}" destId="{9AF1BFA3-5479-4C03-938E-05183816C6C7}" srcOrd="6" destOrd="0" presId="urn:microsoft.com/office/officeart/2016/7/layout/RepeatingBendingProcessNew"/>
    <dgm:cxn modelId="{53D382E1-5F03-4719-ADA7-13A69A72BA44}" type="presParOf" srcId="{2600DE56-1C4C-44A5-B646-4930F316F53B}" destId="{E1181076-9BCE-4481-9765-5807D5442C56}" srcOrd="7" destOrd="0" presId="urn:microsoft.com/office/officeart/2016/7/layout/RepeatingBendingProcessNew"/>
    <dgm:cxn modelId="{C58A60D5-A80D-4570-821D-4EF65CB0C777}" type="presParOf" srcId="{E1181076-9BCE-4481-9765-5807D5442C56}" destId="{E08CB435-D9D8-4875-8037-275C49FADB46}" srcOrd="0" destOrd="0" presId="urn:microsoft.com/office/officeart/2016/7/layout/RepeatingBendingProcessNew"/>
    <dgm:cxn modelId="{A542D369-072B-4CB6-8FA2-AD4FB249944E}" type="presParOf" srcId="{2600DE56-1C4C-44A5-B646-4930F316F53B}" destId="{1A1A7951-9EAD-47ED-AA5C-FE8ECD740BAB}" srcOrd="8" destOrd="0" presId="urn:microsoft.com/office/officeart/2016/7/layout/RepeatingBendingProcessNew"/>
    <dgm:cxn modelId="{32ED3686-2A4C-4079-8E4F-162425EEEE82}" type="presParOf" srcId="{2600DE56-1C4C-44A5-B646-4930F316F53B}" destId="{54CDA6DC-C48C-457D-83C5-3B8B0B15EF67}" srcOrd="9" destOrd="0" presId="urn:microsoft.com/office/officeart/2016/7/layout/RepeatingBendingProcessNew"/>
    <dgm:cxn modelId="{AECF1F11-134B-4B5C-BF39-98C53961E1D1}" type="presParOf" srcId="{54CDA6DC-C48C-457D-83C5-3B8B0B15EF67}" destId="{F57074BD-0416-41E2-B717-680B149ED6B0}" srcOrd="0" destOrd="0" presId="urn:microsoft.com/office/officeart/2016/7/layout/RepeatingBendingProcessNew"/>
    <dgm:cxn modelId="{B89CA76E-FE51-46C7-B69F-046700106E79}" type="presParOf" srcId="{2600DE56-1C4C-44A5-B646-4930F316F53B}" destId="{073B4154-A8B4-4B10-B015-5CBCAB2ED4B7}"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5ACE27-42D1-4C76-8D5D-AD549C73E9F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69C88E7-9694-451D-A36D-9F0A0609341B}">
      <dgm:prSet custT="1"/>
      <dgm:spPr/>
      <dgm:t>
        <a:bodyPr/>
        <a:lstStyle/>
        <a:p>
          <a:pPr>
            <a:lnSpc>
              <a:spcPct val="100000"/>
            </a:lnSpc>
            <a:defRPr cap="all"/>
          </a:pPr>
          <a:r>
            <a:rPr lang="en-US" sz="1200" b="1" strike="noStrike" cap="none" dirty="0">
              <a:solidFill>
                <a:srgbClr val="ED7D31"/>
              </a:solidFill>
              <a:latin typeface="Aharoni" panose="02010803020104030203" pitchFamily="2" charset="-79"/>
              <a:ea typeface="ADLaM Display" panose="02010000000000000000" pitchFamily="2" charset="0"/>
              <a:cs typeface="Aharoni" panose="02010803020104030203" pitchFamily="2" charset="-79"/>
            </a:rPr>
            <a:t>Improved Decision-making</a:t>
          </a:r>
        </a:p>
        <a:p>
          <a:pPr>
            <a:lnSpc>
              <a:spcPct val="100000"/>
            </a:lnSpc>
            <a:defRPr cap="all"/>
          </a:pPr>
          <a:r>
            <a:rPr lang="en-US" sz="1100" strike="noStrike"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Clean Data Leads To Better Insights And More Informed Decisions.</a:t>
          </a:r>
        </a:p>
      </dgm:t>
    </dgm:pt>
    <dgm:pt modelId="{A8829B1A-9190-45B9-9899-B5B9911742C6}" type="parTrans" cxnId="{424DBCF7-DCEE-4A09-8F21-F620FCDEDC4F}">
      <dgm:prSet/>
      <dgm:spPr/>
      <dgm:t>
        <a:bodyPr/>
        <a:lstStyle/>
        <a:p>
          <a:endParaRPr lang="en-US"/>
        </a:p>
      </dgm:t>
    </dgm:pt>
    <dgm:pt modelId="{7D19B19B-15E7-409F-9221-332E992E4EBA}" type="sibTrans" cxnId="{424DBCF7-DCEE-4A09-8F21-F620FCDEDC4F}">
      <dgm:prSet/>
      <dgm:spPr/>
      <dgm:t>
        <a:bodyPr/>
        <a:lstStyle/>
        <a:p>
          <a:endParaRPr lang="en-US"/>
        </a:p>
      </dgm:t>
    </dgm:pt>
    <dgm:pt modelId="{DC3376F6-EE84-48F6-9684-4FF509C6DCE3}">
      <dgm:prSet custT="1"/>
      <dgm:spPr/>
      <dgm:t>
        <a:bodyPr/>
        <a:lstStyle/>
        <a:p>
          <a:pPr>
            <a:lnSpc>
              <a:spcPct val="100000"/>
            </a:lnSpc>
            <a:defRPr cap="all"/>
          </a:pPr>
          <a:r>
            <a:rPr lang="en-US" sz="1200" strike="noStrike" cap="none" dirty="0">
              <a:solidFill>
                <a:srgbClr val="ED7D31"/>
              </a:solidFill>
              <a:latin typeface="Aharoni" panose="02010803020104030203" pitchFamily="2" charset="-79"/>
              <a:ea typeface="ADLaM Display" panose="02010000000000000000" pitchFamily="2" charset="0"/>
              <a:cs typeface="Aharoni" panose="02010803020104030203" pitchFamily="2" charset="-79"/>
            </a:rPr>
            <a:t>Reduced Costs</a:t>
          </a:r>
        </a:p>
        <a:p>
          <a:pPr>
            <a:lnSpc>
              <a:spcPct val="100000"/>
            </a:lnSpc>
            <a:defRPr cap="all"/>
          </a:pPr>
          <a:r>
            <a:rPr lang="en-US" sz="1100" strike="noStrike"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By Eliminating Errors, You Can Save Money On Wasted Resources And Fraud Prevention.</a:t>
          </a:r>
        </a:p>
      </dgm:t>
    </dgm:pt>
    <dgm:pt modelId="{894D1196-C23A-4FD3-BF06-359680EC3CB1}" type="parTrans" cxnId="{FA6D3B37-AA40-4FCC-9EC7-A3F232B4E5BF}">
      <dgm:prSet/>
      <dgm:spPr/>
      <dgm:t>
        <a:bodyPr/>
        <a:lstStyle/>
        <a:p>
          <a:endParaRPr lang="en-US"/>
        </a:p>
      </dgm:t>
    </dgm:pt>
    <dgm:pt modelId="{AF94D7C6-D80D-41C4-B199-E75C8912B3AF}" type="sibTrans" cxnId="{FA6D3B37-AA40-4FCC-9EC7-A3F232B4E5BF}">
      <dgm:prSet/>
      <dgm:spPr/>
      <dgm:t>
        <a:bodyPr/>
        <a:lstStyle/>
        <a:p>
          <a:endParaRPr lang="en-US"/>
        </a:p>
      </dgm:t>
    </dgm:pt>
    <dgm:pt modelId="{7FAD04B7-F195-472D-99A2-E382A121425A}">
      <dgm:prSet custT="1"/>
      <dgm:spPr/>
      <dgm:t>
        <a:bodyPr/>
        <a:lstStyle/>
        <a:p>
          <a:pPr>
            <a:lnSpc>
              <a:spcPct val="100000"/>
            </a:lnSpc>
            <a:defRPr cap="all"/>
          </a:pPr>
          <a:r>
            <a:rPr lang="en-US" sz="1200" b="1" strike="noStrike" cap="none" dirty="0">
              <a:solidFill>
                <a:srgbClr val="ED7D31"/>
              </a:solidFill>
              <a:latin typeface="Aharoni" panose="02010803020104030203" pitchFamily="2" charset="-79"/>
              <a:ea typeface="ADLaM Display" panose="02010000000000000000" pitchFamily="2" charset="0"/>
              <a:cs typeface="Aharoni" panose="02010803020104030203" pitchFamily="2" charset="-79"/>
            </a:rPr>
            <a:t>Increased Efficiency</a:t>
          </a:r>
        </a:p>
        <a:p>
          <a:pPr>
            <a:lnSpc>
              <a:spcPct val="100000"/>
            </a:lnSpc>
            <a:defRPr cap="all"/>
          </a:pPr>
          <a:r>
            <a:rPr lang="en-US" sz="1100" strike="noStrike"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Clean Data Can Help You To Automate Tasks And Improve Your Overall Efficiency.</a:t>
          </a:r>
        </a:p>
      </dgm:t>
    </dgm:pt>
    <dgm:pt modelId="{3DCD6FF1-6CB8-4AF1-8B1F-17756D4479D2}" type="parTrans" cxnId="{CE2AFA20-3E24-4E6B-8DD2-CCB5C191262A}">
      <dgm:prSet/>
      <dgm:spPr/>
      <dgm:t>
        <a:bodyPr/>
        <a:lstStyle/>
        <a:p>
          <a:endParaRPr lang="en-US"/>
        </a:p>
      </dgm:t>
    </dgm:pt>
    <dgm:pt modelId="{C70F2E33-59B8-4F1F-A6B2-54501C0ED5B1}" type="sibTrans" cxnId="{CE2AFA20-3E24-4E6B-8DD2-CCB5C191262A}">
      <dgm:prSet/>
      <dgm:spPr/>
      <dgm:t>
        <a:bodyPr/>
        <a:lstStyle/>
        <a:p>
          <a:endParaRPr lang="en-US"/>
        </a:p>
      </dgm:t>
    </dgm:pt>
    <dgm:pt modelId="{3708A4F4-B568-400C-9D5E-21BB4E4F6B95}">
      <dgm:prSet custT="1"/>
      <dgm:spPr/>
      <dgm:t>
        <a:bodyPr/>
        <a:lstStyle/>
        <a:p>
          <a:pPr>
            <a:lnSpc>
              <a:spcPct val="100000"/>
            </a:lnSpc>
            <a:defRPr cap="all"/>
          </a:pPr>
          <a:r>
            <a:rPr lang="en-US" sz="1200" b="1" strike="noStrike" cap="none" dirty="0">
              <a:solidFill>
                <a:srgbClr val="ED7D31"/>
              </a:solidFill>
              <a:latin typeface="Aharoni" panose="02010803020104030203" pitchFamily="2" charset="-79"/>
              <a:ea typeface="ADLaM Display" panose="02010000000000000000" pitchFamily="2" charset="0"/>
              <a:cs typeface="Aharoni" panose="02010803020104030203" pitchFamily="2" charset="-79"/>
            </a:rPr>
            <a:t>Enhanced Customer Satisfaction</a:t>
          </a:r>
        </a:p>
        <a:p>
          <a:pPr>
            <a:lnSpc>
              <a:spcPct val="100000"/>
            </a:lnSpc>
            <a:defRPr cap="all"/>
          </a:pPr>
          <a:r>
            <a:rPr lang="en-US" sz="1400" strike="noStrike"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Clean Data Can Lead To A Better Customer Experience.</a:t>
          </a:r>
        </a:p>
      </dgm:t>
    </dgm:pt>
    <dgm:pt modelId="{139977F2-82D9-484B-B27B-805AAFE26310}" type="parTrans" cxnId="{7BC7F944-8002-45A0-B79F-81E472250AD4}">
      <dgm:prSet/>
      <dgm:spPr/>
      <dgm:t>
        <a:bodyPr/>
        <a:lstStyle/>
        <a:p>
          <a:endParaRPr lang="en-US"/>
        </a:p>
      </dgm:t>
    </dgm:pt>
    <dgm:pt modelId="{1C3BAC45-1B91-4B6A-B2D7-D927CC1579CD}" type="sibTrans" cxnId="{7BC7F944-8002-45A0-B79F-81E472250AD4}">
      <dgm:prSet/>
      <dgm:spPr/>
      <dgm:t>
        <a:bodyPr/>
        <a:lstStyle/>
        <a:p>
          <a:endParaRPr lang="en-US"/>
        </a:p>
      </dgm:t>
    </dgm:pt>
    <dgm:pt modelId="{EAC4078D-27E5-432F-97F7-74CE651466A8}" type="pres">
      <dgm:prSet presAssocID="{C05ACE27-42D1-4C76-8D5D-AD549C73E9F7}" presName="root" presStyleCnt="0">
        <dgm:presLayoutVars>
          <dgm:dir/>
          <dgm:resizeHandles val="exact"/>
        </dgm:presLayoutVars>
      </dgm:prSet>
      <dgm:spPr/>
      <dgm:t>
        <a:bodyPr/>
        <a:lstStyle/>
        <a:p>
          <a:endParaRPr lang="en-US"/>
        </a:p>
      </dgm:t>
    </dgm:pt>
    <dgm:pt modelId="{0414F074-D631-4CE7-A08D-4CF790172B96}" type="pres">
      <dgm:prSet presAssocID="{C69C88E7-9694-451D-A36D-9F0A0609341B}" presName="compNode" presStyleCnt="0"/>
      <dgm:spPr/>
    </dgm:pt>
    <dgm:pt modelId="{F671EB5C-B662-45F2-BF5A-1EAD92A472B9}" type="pres">
      <dgm:prSet presAssocID="{C69C88E7-9694-451D-A36D-9F0A0609341B}" presName="iconBgRect" presStyleLbl="bgShp" presStyleIdx="0" presStyleCnt="4"/>
      <dgm:spPr>
        <a:prstGeom prst="round2DiagRect">
          <a:avLst>
            <a:gd name="adj1" fmla="val 29727"/>
            <a:gd name="adj2" fmla="val 0"/>
          </a:avLst>
        </a:prstGeom>
      </dgm:spPr>
    </dgm:pt>
    <dgm:pt modelId="{97EBD0A0-5107-4494-9350-F14EFA062496}" type="pres">
      <dgm:prSet presAssocID="{C69C88E7-9694-451D-A36D-9F0A0609341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Research"/>
        </a:ext>
      </dgm:extLst>
    </dgm:pt>
    <dgm:pt modelId="{C44A27F4-12E1-4004-BE85-B7512B133864}" type="pres">
      <dgm:prSet presAssocID="{C69C88E7-9694-451D-A36D-9F0A0609341B}" presName="spaceRect" presStyleCnt="0"/>
      <dgm:spPr/>
    </dgm:pt>
    <dgm:pt modelId="{489B1271-D7DC-425E-9D07-8F9E5DADC51D}" type="pres">
      <dgm:prSet presAssocID="{C69C88E7-9694-451D-A36D-9F0A0609341B}" presName="textRect" presStyleLbl="revTx" presStyleIdx="0" presStyleCnt="4" custScaleX="136800">
        <dgm:presLayoutVars>
          <dgm:chMax val="1"/>
          <dgm:chPref val="1"/>
        </dgm:presLayoutVars>
      </dgm:prSet>
      <dgm:spPr/>
      <dgm:t>
        <a:bodyPr/>
        <a:lstStyle/>
        <a:p>
          <a:endParaRPr lang="en-US"/>
        </a:p>
      </dgm:t>
    </dgm:pt>
    <dgm:pt modelId="{0E333614-3EE0-4922-93A1-094FB9B70AEC}" type="pres">
      <dgm:prSet presAssocID="{7D19B19B-15E7-409F-9221-332E992E4EBA}" presName="sibTrans" presStyleCnt="0"/>
      <dgm:spPr/>
    </dgm:pt>
    <dgm:pt modelId="{55126FA8-8644-435D-9E9E-33A34D7D610F}" type="pres">
      <dgm:prSet presAssocID="{DC3376F6-EE84-48F6-9684-4FF509C6DCE3}" presName="compNode" presStyleCnt="0"/>
      <dgm:spPr/>
    </dgm:pt>
    <dgm:pt modelId="{4A605473-DC2C-468A-9037-F8C7241874B3}" type="pres">
      <dgm:prSet presAssocID="{DC3376F6-EE84-48F6-9684-4FF509C6DCE3}" presName="iconBgRect" presStyleLbl="bgShp" presStyleIdx="1" presStyleCnt="4"/>
      <dgm:spPr>
        <a:prstGeom prst="round2DiagRect">
          <a:avLst>
            <a:gd name="adj1" fmla="val 29727"/>
            <a:gd name="adj2" fmla="val 0"/>
          </a:avLst>
        </a:prstGeom>
      </dgm:spPr>
    </dgm:pt>
    <dgm:pt modelId="{E0A41BA2-5F6A-4B2B-ABD0-D04DBE0097AD}" type="pres">
      <dgm:prSet presAssocID="{DC3376F6-EE84-48F6-9684-4FF509C6DC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Robber"/>
        </a:ext>
      </dgm:extLst>
    </dgm:pt>
    <dgm:pt modelId="{ED969809-55BA-466A-B4A9-11E7B4C721D5}" type="pres">
      <dgm:prSet presAssocID="{DC3376F6-EE84-48F6-9684-4FF509C6DCE3}" presName="spaceRect" presStyleCnt="0"/>
      <dgm:spPr/>
    </dgm:pt>
    <dgm:pt modelId="{A9C3E12E-B690-40D0-A2E8-EB3990D035F6}" type="pres">
      <dgm:prSet presAssocID="{DC3376F6-EE84-48F6-9684-4FF509C6DCE3}" presName="textRect" presStyleLbl="revTx" presStyleIdx="1" presStyleCnt="4" custScaleX="116024">
        <dgm:presLayoutVars>
          <dgm:chMax val="1"/>
          <dgm:chPref val="1"/>
        </dgm:presLayoutVars>
      </dgm:prSet>
      <dgm:spPr/>
      <dgm:t>
        <a:bodyPr/>
        <a:lstStyle/>
        <a:p>
          <a:endParaRPr lang="en-US"/>
        </a:p>
      </dgm:t>
    </dgm:pt>
    <dgm:pt modelId="{F8D06873-7061-43F0-A6B5-23E88209E94F}" type="pres">
      <dgm:prSet presAssocID="{AF94D7C6-D80D-41C4-B199-E75C8912B3AF}" presName="sibTrans" presStyleCnt="0"/>
      <dgm:spPr/>
    </dgm:pt>
    <dgm:pt modelId="{268827BC-CACF-41FB-9BD1-9EC782E0D88A}" type="pres">
      <dgm:prSet presAssocID="{7FAD04B7-F195-472D-99A2-E382A121425A}" presName="compNode" presStyleCnt="0"/>
      <dgm:spPr/>
    </dgm:pt>
    <dgm:pt modelId="{3B4070D5-01B0-46B7-B9B9-25014962B5CA}" type="pres">
      <dgm:prSet presAssocID="{7FAD04B7-F195-472D-99A2-E382A121425A}" presName="iconBgRect" presStyleLbl="bgShp" presStyleIdx="2" presStyleCnt="4" custLinFactNeighborX="17341" custLinFactNeighborY="-3770"/>
      <dgm:spPr>
        <a:prstGeom prst="round2DiagRect">
          <a:avLst>
            <a:gd name="adj1" fmla="val 29727"/>
            <a:gd name="adj2" fmla="val 0"/>
          </a:avLst>
        </a:prstGeom>
      </dgm:spPr>
    </dgm:pt>
    <dgm:pt modelId="{17CC47ED-0B78-4E82-9422-0AF551672022}" type="pres">
      <dgm:prSet presAssocID="{7FAD04B7-F195-472D-99A2-E382A121425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Gears"/>
        </a:ext>
      </dgm:extLst>
    </dgm:pt>
    <dgm:pt modelId="{DF3BE353-0BE2-40C7-BFD7-AE9963FD365B}" type="pres">
      <dgm:prSet presAssocID="{7FAD04B7-F195-472D-99A2-E382A121425A}" presName="spaceRect" presStyleCnt="0"/>
      <dgm:spPr/>
    </dgm:pt>
    <dgm:pt modelId="{E6B6AFA6-EA1E-4AF1-96DD-BF45E60154AE}" type="pres">
      <dgm:prSet presAssocID="{7FAD04B7-F195-472D-99A2-E382A121425A}" presName="textRect" presStyleLbl="revTx" presStyleIdx="2" presStyleCnt="4" custScaleX="120898" custLinFactNeighborX="4139" custLinFactNeighborY="-5102">
        <dgm:presLayoutVars>
          <dgm:chMax val="1"/>
          <dgm:chPref val="1"/>
        </dgm:presLayoutVars>
      </dgm:prSet>
      <dgm:spPr/>
      <dgm:t>
        <a:bodyPr/>
        <a:lstStyle/>
        <a:p>
          <a:endParaRPr lang="en-US"/>
        </a:p>
      </dgm:t>
    </dgm:pt>
    <dgm:pt modelId="{7101687F-FA8A-4910-98F6-18175E4CC55E}" type="pres">
      <dgm:prSet presAssocID="{C70F2E33-59B8-4F1F-A6B2-54501C0ED5B1}" presName="sibTrans" presStyleCnt="0"/>
      <dgm:spPr/>
    </dgm:pt>
    <dgm:pt modelId="{774BB5C4-6628-4876-B706-165FBCF6D21D}" type="pres">
      <dgm:prSet presAssocID="{3708A4F4-B568-400C-9D5E-21BB4E4F6B95}" presName="compNode" presStyleCnt="0"/>
      <dgm:spPr/>
    </dgm:pt>
    <dgm:pt modelId="{C79438C8-0CE5-43FD-90A0-F2AB5ED7244F}" type="pres">
      <dgm:prSet presAssocID="{3708A4F4-B568-400C-9D5E-21BB4E4F6B95}" presName="iconBgRect" presStyleLbl="bgShp" presStyleIdx="3" presStyleCnt="4"/>
      <dgm:spPr>
        <a:prstGeom prst="round2DiagRect">
          <a:avLst>
            <a:gd name="adj1" fmla="val 29727"/>
            <a:gd name="adj2" fmla="val 0"/>
          </a:avLst>
        </a:prstGeom>
      </dgm:spPr>
    </dgm:pt>
    <dgm:pt modelId="{456BAEA0-CDA8-4171-8213-A248CC5A22DF}" type="pres">
      <dgm:prSet presAssocID="{3708A4F4-B568-400C-9D5E-21BB4E4F6B9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Share With Person"/>
        </a:ext>
      </dgm:extLst>
    </dgm:pt>
    <dgm:pt modelId="{CD4A3340-F37B-4CB3-912B-CA443F801DAF}" type="pres">
      <dgm:prSet presAssocID="{3708A4F4-B568-400C-9D5E-21BB4E4F6B95}" presName="spaceRect" presStyleCnt="0"/>
      <dgm:spPr/>
    </dgm:pt>
    <dgm:pt modelId="{DE2D448E-53BC-4694-B54E-619E0ED59091}" type="pres">
      <dgm:prSet presAssocID="{3708A4F4-B568-400C-9D5E-21BB4E4F6B95}" presName="textRect" presStyleLbl="revTx" presStyleIdx="3" presStyleCnt="4" custScaleX="143859">
        <dgm:presLayoutVars>
          <dgm:chMax val="1"/>
          <dgm:chPref val="1"/>
        </dgm:presLayoutVars>
      </dgm:prSet>
      <dgm:spPr/>
      <dgm:t>
        <a:bodyPr/>
        <a:lstStyle/>
        <a:p>
          <a:endParaRPr lang="en-US"/>
        </a:p>
      </dgm:t>
    </dgm:pt>
  </dgm:ptLst>
  <dgm:cxnLst>
    <dgm:cxn modelId="{FA6D3B37-AA40-4FCC-9EC7-A3F232B4E5BF}" srcId="{C05ACE27-42D1-4C76-8D5D-AD549C73E9F7}" destId="{DC3376F6-EE84-48F6-9684-4FF509C6DCE3}" srcOrd="1" destOrd="0" parTransId="{894D1196-C23A-4FD3-BF06-359680EC3CB1}" sibTransId="{AF94D7C6-D80D-41C4-B199-E75C8912B3AF}"/>
    <dgm:cxn modelId="{BC0E4466-A68E-46D6-AB9D-ADB27A50FB2D}" type="presOf" srcId="{7FAD04B7-F195-472D-99A2-E382A121425A}" destId="{E6B6AFA6-EA1E-4AF1-96DD-BF45E60154AE}" srcOrd="0" destOrd="0" presId="urn:microsoft.com/office/officeart/2018/5/layout/IconLeafLabelList"/>
    <dgm:cxn modelId="{7BC7F944-8002-45A0-B79F-81E472250AD4}" srcId="{C05ACE27-42D1-4C76-8D5D-AD549C73E9F7}" destId="{3708A4F4-B568-400C-9D5E-21BB4E4F6B95}" srcOrd="3" destOrd="0" parTransId="{139977F2-82D9-484B-B27B-805AAFE26310}" sibTransId="{1C3BAC45-1B91-4B6A-B2D7-D927CC1579CD}"/>
    <dgm:cxn modelId="{CE2AFA20-3E24-4E6B-8DD2-CCB5C191262A}" srcId="{C05ACE27-42D1-4C76-8D5D-AD549C73E9F7}" destId="{7FAD04B7-F195-472D-99A2-E382A121425A}" srcOrd="2" destOrd="0" parTransId="{3DCD6FF1-6CB8-4AF1-8B1F-17756D4479D2}" sibTransId="{C70F2E33-59B8-4F1F-A6B2-54501C0ED5B1}"/>
    <dgm:cxn modelId="{275D42EA-955D-4ADA-90E3-179603A256FE}" type="presOf" srcId="{DC3376F6-EE84-48F6-9684-4FF509C6DCE3}" destId="{A9C3E12E-B690-40D0-A2E8-EB3990D035F6}" srcOrd="0" destOrd="0" presId="urn:microsoft.com/office/officeart/2018/5/layout/IconLeafLabelList"/>
    <dgm:cxn modelId="{0A7BDF9A-B630-4AE2-8FF3-4D7DC22D1BB7}" type="presOf" srcId="{C05ACE27-42D1-4C76-8D5D-AD549C73E9F7}" destId="{EAC4078D-27E5-432F-97F7-74CE651466A8}" srcOrd="0" destOrd="0" presId="urn:microsoft.com/office/officeart/2018/5/layout/IconLeafLabelList"/>
    <dgm:cxn modelId="{424DBCF7-DCEE-4A09-8F21-F620FCDEDC4F}" srcId="{C05ACE27-42D1-4C76-8D5D-AD549C73E9F7}" destId="{C69C88E7-9694-451D-A36D-9F0A0609341B}" srcOrd="0" destOrd="0" parTransId="{A8829B1A-9190-45B9-9899-B5B9911742C6}" sibTransId="{7D19B19B-15E7-409F-9221-332E992E4EBA}"/>
    <dgm:cxn modelId="{BACF535C-58D2-41D1-82F2-8AA5A6905F93}" type="presOf" srcId="{C69C88E7-9694-451D-A36D-9F0A0609341B}" destId="{489B1271-D7DC-425E-9D07-8F9E5DADC51D}" srcOrd="0" destOrd="0" presId="urn:microsoft.com/office/officeart/2018/5/layout/IconLeafLabelList"/>
    <dgm:cxn modelId="{6F1FA033-815C-4446-89A4-867E848E7C62}" type="presOf" srcId="{3708A4F4-B568-400C-9D5E-21BB4E4F6B95}" destId="{DE2D448E-53BC-4694-B54E-619E0ED59091}" srcOrd="0" destOrd="0" presId="urn:microsoft.com/office/officeart/2018/5/layout/IconLeafLabelList"/>
    <dgm:cxn modelId="{4326B169-055B-4D42-A762-CACD47BF03C1}" type="presParOf" srcId="{EAC4078D-27E5-432F-97F7-74CE651466A8}" destId="{0414F074-D631-4CE7-A08D-4CF790172B96}" srcOrd="0" destOrd="0" presId="urn:microsoft.com/office/officeart/2018/5/layout/IconLeafLabelList"/>
    <dgm:cxn modelId="{5305495D-09A9-495E-81A1-9BE945698092}" type="presParOf" srcId="{0414F074-D631-4CE7-A08D-4CF790172B96}" destId="{F671EB5C-B662-45F2-BF5A-1EAD92A472B9}" srcOrd="0" destOrd="0" presId="urn:microsoft.com/office/officeart/2018/5/layout/IconLeafLabelList"/>
    <dgm:cxn modelId="{55B344E8-6673-4CB4-B1F2-C4AAE51CEF91}" type="presParOf" srcId="{0414F074-D631-4CE7-A08D-4CF790172B96}" destId="{97EBD0A0-5107-4494-9350-F14EFA062496}" srcOrd="1" destOrd="0" presId="urn:microsoft.com/office/officeart/2018/5/layout/IconLeafLabelList"/>
    <dgm:cxn modelId="{EC1A2586-3139-44E8-B523-72A659C0AC40}" type="presParOf" srcId="{0414F074-D631-4CE7-A08D-4CF790172B96}" destId="{C44A27F4-12E1-4004-BE85-B7512B133864}" srcOrd="2" destOrd="0" presId="urn:microsoft.com/office/officeart/2018/5/layout/IconLeafLabelList"/>
    <dgm:cxn modelId="{64CD67C4-BE2E-43A0-8B30-6C5B4AE25E29}" type="presParOf" srcId="{0414F074-D631-4CE7-A08D-4CF790172B96}" destId="{489B1271-D7DC-425E-9D07-8F9E5DADC51D}" srcOrd="3" destOrd="0" presId="urn:microsoft.com/office/officeart/2018/5/layout/IconLeafLabelList"/>
    <dgm:cxn modelId="{13BC358B-1171-4892-86CE-08B23AD6B530}" type="presParOf" srcId="{EAC4078D-27E5-432F-97F7-74CE651466A8}" destId="{0E333614-3EE0-4922-93A1-094FB9B70AEC}" srcOrd="1" destOrd="0" presId="urn:microsoft.com/office/officeart/2018/5/layout/IconLeafLabelList"/>
    <dgm:cxn modelId="{02978A7C-B6C1-406D-8015-FA3A21DB6CD6}" type="presParOf" srcId="{EAC4078D-27E5-432F-97F7-74CE651466A8}" destId="{55126FA8-8644-435D-9E9E-33A34D7D610F}" srcOrd="2" destOrd="0" presId="urn:microsoft.com/office/officeart/2018/5/layout/IconLeafLabelList"/>
    <dgm:cxn modelId="{03F57DA9-91CC-41FE-82E7-82296BFEDD87}" type="presParOf" srcId="{55126FA8-8644-435D-9E9E-33A34D7D610F}" destId="{4A605473-DC2C-468A-9037-F8C7241874B3}" srcOrd="0" destOrd="0" presId="urn:microsoft.com/office/officeart/2018/5/layout/IconLeafLabelList"/>
    <dgm:cxn modelId="{A91B6A5E-AF9E-4BB7-BB0F-4F341C2AE713}" type="presParOf" srcId="{55126FA8-8644-435D-9E9E-33A34D7D610F}" destId="{E0A41BA2-5F6A-4B2B-ABD0-D04DBE0097AD}" srcOrd="1" destOrd="0" presId="urn:microsoft.com/office/officeart/2018/5/layout/IconLeafLabelList"/>
    <dgm:cxn modelId="{C52CD011-9EF6-475E-9C96-46591B8DC0A1}" type="presParOf" srcId="{55126FA8-8644-435D-9E9E-33A34D7D610F}" destId="{ED969809-55BA-466A-B4A9-11E7B4C721D5}" srcOrd="2" destOrd="0" presId="urn:microsoft.com/office/officeart/2018/5/layout/IconLeafLabelList"/>
    <dgm:cxn modelId="{91AB7A6A-50D4-4BDE-A344-CCFED52E8E8D}" type="presParOf" srcId="{55126FA8-8644-435D-9E9E-33A34D7D610F}" destId="{A9C3E12E-B690-40D0-A2E8-EB3990D035F6}" srcOrd="3" destOrd="0" presId="urn:microsoft.com/office/officeart/2018/5/layout/IconLeafLabelList"/>
    <dgm:cxn modelId="{D528ADE2-80AF-48A3-B4D3-7417D30C79AB}" type="presParOf" srcId="{EAC4078D-27E5-432F-97F7-74CE651466A8}" destId="{F8D06873-7061-43F0-A6B5-23E88209E94F}" srcOrd="3" destOrd="0" presId="urn:microsoft.com/office/officeart/2018/5/layout/IconLeafLabelList"/>
    <dgm:cxn modelId="{89E48ECC-D4FD-4753-A54C-CD73FF31D571}" type="presParOf" srcId="{EAC4078D-27E5-432F-97F7-74CE651466A8}" destId="{268827BC-CACF-41FB-9BD1-9EC782E0D88A}" srcOrd="4" destOrd="0" presId="urn:microsoft.com/office/officeart/2018/5/layout/IconLeafLabelList"/>
    <dgm:cxn modelId="{BD78F71F-6C4C-4E5F-9D7A-97F8A22C43BB}" type="presParOf" srcId="{268827BC-CACF-41FB-9BD1-9EC782E0D88A}" destId="{3B4070D5-01B0-46B7-B9B9-25014962B5CA}" srcOrd="0" destOrd="0" presId="urn:microsoft.com/office/officeart/2018/5/layout/IconLeafLabelList"/>
    <dgm:cxn modelId="{3F599978-D07B-45CA-A919-1F3A0A1AD9F9}" type="presParOf" srcId="{268827BC-CACF-41FB-9BD1-9EC782E0D88A}" destId="{17CC47ED-0B78-4E82-9422-0AF551672022}" srcOrd="1" destOrd="0" presId="urn:microsoft.com/office/officeart/2018/5/layout/IconLeafLabelList"/>
    <dgm:cxn modelId="{D94C8784-4598-4150-9622-67958E34D40F}" type="presParOf" srcId="{268827BC-CACF-41FB-9BD1-9EC782E0D88A}" destId="{DF3BE353-0BE2-40C7-BFD7-AE9963FD365B}" srcOrd="2" destOrd="0" presId="urn:microsoft.com/office/officeart/2018/5/layout/IconLeafLabelList"/>
    <dgm:cxn modelId="{EE5768AF-98F8-444E-86E5-CE36ADC05256}" type="presParOf" srcId="{268827BC-CACF-41FB-9BD1-9EC782E0D88A}" destId="{E6B6AFA6-EA1E-4AF1-96DD-BF45E60154AE}" srcOrd="3" destOrd="0" presId="urn:microsoft.com/office/officeart/2018/5/layout/IconLeafLabelList"/>
    <dgm:cxn modelId="{2A156CE2-0844-4F0D-874B-C7D88898B3AB}" type="presParOf" srcId="{EAC4078D-27E5-432F-97F7-74CE651466A8}" destId="{7101687F-FA8A-4910-98F6-18175E4CC55E}" srcOrd="5" destOrd="0" presId="urn:microsoft.com/office/officeart/2018/5/layout/IconLeafLabelList"/>
    <dgm:cxn modelId="{147BBD11-F169-41EA-B003-4705A4310398}" type="presParOf" srcId="{EAC4078D-27E5-432F-97F7-74CE651466A8}" destId="{774BB5C4-6628-4876-B706-165FBCF6D21D}" srcOrd="6" destOrd="0" presId="urn:microsoft.com/office/officeart/2018/5/layout/IconLeafLabelList"/>
    <dgm:cxn modelId="{78290613-848F-485B-B5DA-E34F094328E2}" type="presParOf" srcId="{774BB5C4-6628-4876-B706-165FBCF6D21D}" destId="{C79438C8-0CE5-43FD-90A0-F2AB5ED7244F}" srcOrd="0" destOrd="0" presId="urn:microsoft.com/office/officeart/2018/5/layout/IconLeafLabelList"/>
    <dgm:cxn modelId="{A84B3D11-167A-4578-BD81-B1C9571908A4}" type="presParOf" srcId="{774BB5C4-6628-4876-B706-165FBCF6D21D}" destId="{456BAEA0-CDA8-4171-8213-A248CC5A22DF}" srcOrd="1" destOrd="0" presId="urn:microsoft.com/office/officeart/2018/5/layout/IconLeafLabelList"/>
    <dgm:cxn modelId="{60632D99-47A7-45FF-8920-3F466D60EFBB}" type="presParOf" srcId="{774BB5C4-6628-4876-B706-165FBCF6D21D}" destId="{CD4A3340-F37B-4CB3-912B-CA443F801DAF}" srcOrd="2" destOrd="0" presId="urn:microsoft.com/office/officeart/2018/5/layout/IconLeafLabelList"/>
    <dgm:cxn modelId="{250DF474-D2C0-4303-AF9D-CE4FFF35A8B2}" type="presParOf" srcId="{774BB5C4-6628-4876-B706-165FBCF6D21D}" destId="{DE2D448E-53BC-4694-B54E-619E0ED59091}" srcOrd="3" destOrd="0" presId="urn:microsoft.com/office/officeart/2018/5/layout/IconLeafLabelList"/>
  </dgm:cxnLst>
  <dgm:bg>
    <a:solidFill>
      <a:schemeClr val="tx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95D2CD-0EBE-4118-BCA6-C7E30A1DE228}"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8108C89F-7EFF-46D5-8E96-5B82C870B5D1}">
      <dgm:prSet/>
      <dgm:spPr/>
      <dgm:t>
        <a:bodyPr/>
        <a:lstStyle/>
        <a:p>
          <a:r>
            <a:rPr lang="en-US" b="0" i="0"/>
            <a:t>Our data cleansing website, integrated with Flask and developed using HTML, CSS, and Python, marks a significant leap forward in addressing data quality challenges comprehensively.</a:t>
          </a:r>
          <a:endParaRPr lang="en-US"/>
        </a:p>
      </dgm:t>
    </dgm:pt>
    <dgm:pt modelId="{822E39EE-3377-4377-A028-70F32EEEFEF9}" type="parTrans" cxnId="{BA973588-7248-40FC-8209-86E73C9F4203}">
      <dgm:prSet/>
      <dgm:spPr/>
      <dgm:t>
        <a:bodyPr/>
        <a:lstStyle/>
        <a:p>
          <a:endParaRPr lang="en-US"/>
        </a:p>
      </dgm:t>
    </dgm:pt>
    <dgm:pt modelId="{5DAC2735-1784-4989-81A0-05C3A418A5D1}" type="sibTrans" cxnId="{BA973588-7248-40FC-8209-86E73C9F4203}">
      <dgm:prSet/>
      <dgm:spPr/>
      <dgm:t>
        <a:bodyPr/>
        <a:lstStyle/>
        <a:p>
          <a:endParaRPr lang="en-US"/>
        </a:p>
      </dgm:t>
    </dgm:pt>
    <dgm:pt modelId="{DBCA9C51-7536-4BC1-B7B4-06A9BE45A22F}">
      <dgm:prSet/>
      <dgm:spPr/>
      <dgm:t>
        <a:bodyPr/>
        <a:lstStyle/>
        <a:p>
          <a:r>
            <a:rPr lang="en-US" b="0" i="0"/>
            <a:t>By prioritizing critical issues like missing values, invalid formats, outliers, and duplicates, our approach ensures a targeted cleansing process that effectively resolves key data quality challenges.</a:t>
          </a:r>
          <a:endParaRPr lang="en-US"/>
        </a:p>
      </dgm:t>
    </dgm:pt>
    <dgm:pt modelId="{4A1C1EB8-722C-40BD-84F1-58626F8AE978}" type="parTrans" cxnId="{33E33CDD-D435-41C5-9C90-EDC69D5A3B7B}">
      <dgm:prSet/>
      <dgm:spPr/>
      <dgm:t>
        <a:bodyPr/>
        <a:lstStyle/>
        <a:p>
          <a:endParaRPr lang="en-US"/>
        </a:p>
      </dgm:t>
    </dgm:pt>
    <dgm:pt modelId="{B15A9608-D801-473C-B753-399D97602755}" type="sibTrans" cxnId="{33E33CDD-D435-41C5-9C90-EDC69D5A3B7B}">
      <dgm:prSet/>
      <dgm:spPr/>
      <dgm:t>
        <a:bodyPr/>
        <a:lstStyle/>
        <a:p>
          <a:endParaRPr lang="en-US"/>
        </a:p>
      </dgm:t>
    </dgm:pt>
    <dgm:pt modelId="{65CD4529-2584-4C63-BAFD-CF29FA67DA60}">
      <dgm:prSet/>
      <dgm:spPr/>
      <dgm:t>
        <a:bodyPr/>
        <a:lstStyle/>
        <a:p>
          <a:r>
            <a:rPr lang="en-US" b="0" i="0"/>
            <a:t>The platform boasts an intuitive user interface and detailed graphical representations, empowering users to effortlessly clean and visualize their databases while making informed decisions.</a:t>
          </a:r>
          <a:endParaRPr lang="en-US"/>
        </a:p>
      </dgm:t>
    </dgm:pt>
    <dgm:pt modelId="{7B8FA252-C06B-4D4C-B9EB-5AA6A69D55F1}" type="parTrans" cxnId="{A6EDAB90-949F-4799-B2F4-EBE9419CFD89}">
      <dgm:prSet/>
      <dgm:spPr/>
      <dgm:t>
        <a:bodyPr/>
        <a:lstStyle/>
        <a:p>
          <a:endParaRPr lang="en-US"/>
        </a:p>
      </dgm:t>
    </dgm:pt>
    <dgm:pt modelId="{CC5E5387-063D-4003-BB18-58970BD58B22}" type="sibTrans" cxnId="{A6EDAB90-949F-4799-B2F4-EBE9419CFD89}">
      <dgm:prSet/>
      <dgm:spPr/>
      <dgm:t>
        <a:bodyPr/>
        <a:lstStyle/>
        <a:p>
          <a:endParaRPr lang="en-US"/>
        </a:p>
      </dgm:t>
    </dgm:pt>
    <dgm:pt modelId="{C8DAF9B0-5ADE-4F13-92CC-E70B3F76F69C}">
      <dgm:prSet/>
      <dgm:spPr/>
      <dgm:t>
        <a:bodyPr/>
        <a:lstStyle/>
        <a:p>
          <a:r>
            <a:rPr lang="en-US" b="0" i="0"/>
            <a:t>Offering flexibility in exporting data across various formats, the platform also provides comprehensive training modules to equip users with effective database management skills.</a:t>
          </a:r>
          <a:endParaRPr lang="en-US"/>
        </a:p>
      </dgm:t>
    </dgm:pt>
    <dgm:pt modelId="{7F005C59-EE6C-4A31-95DD-8C3ED27608AE}" type="parTrans" cxnId="{92D49BD4-C80E-4377-BE39-D06D98C2491C}">
      <dgm:prSet/>
      <dgm:spPr/>
      <dgm:t>
        <a:bodyPr/>
        <a:lstStyle/>
        <a:p>
          <a:endParaRPr lang="en-US"/>
        </a:p>
      </dgm:t>
    </dgm:pt>
    <dgm:pt modelId="{2A721802-A79D-4D29-9924-139B570C4AEA}" type="sibTrans" cxnId="{92D49BD4-C80E-4377-BE39-D06D98C2491C}">
      <dgm:prSet/>
      <dgm:spPr/>
      <dgm:t>
        <a:bodyPr/>
        <a:lstStyle/>
        <a:p>
          <a:endParaRPr lang="en-US"/>
        </a:p>
      </dgm:t>
    </dgm:pt>
    <dgm:pt modelId="{8D684867-A49A-4396-A04F-FF0F1E7AD9C4}" type="pres">
      <dgm:prSet presAssocID="{0D95D2CD-0EBE-4118-BCA6-C7E30A1DE228}" presName="diagram" presStyleCnt="0">
        <dgm:presLayoutVars>
          <dgm:dir/>
          <dgm:resizeHandles val="exact"/>
        </dgm:presLayoutVars>
      </dgm:prSet>
      <dgm:spPr/>
      <dgm:t>
        <a:bodyPr/>
        <a:lstStyle/>
        <a:p>
          <a:endParaRPr lang="en-US"/>
        </a:p>
      </dgm:t>
    </dgm:pt>
    <dgm:pt modelId="{88A76EC3-70AA-418B-91A6-5407093455CE}" type="pres">
      <dgm:prSet presAssocID="{8108C89F-7EFF-46D5-8E96-5B82C870B5D1}" presName="node" presStyleLbl="node1" presStyleIdx="0" presStyleCnt="4">
        <dgm:presLayoutVars>
          <dgm:bulletEnabled val="1"/>
        </dgm:presLayoutVars>
      </dgm:prSet>
      <dgm:spPr/>
      <dgm:t>
        <a:bodyPr/>
        <a:lstStyle/>
        <a:p>
          <a:endParaRPr lang="en-US"/>
        </a:p>
      </dgm:t>
    </dgm:pt>
    <dgm:pt modelId="{9A73434C-A353-44CA-B899-64ABB6B069C5}" type="pres">
      <dgm:prSet presAssocID="{5DAC2735-1784-4989-81A0-05C3A418A5D1}" presName="sibTrans" presStyleCnt="0"/>
      <dgm:spPr/>
    </dgm:pt>
    <dgm:pt modelId="{087EDF59-A73B-4513-AA6B-7989A92EB156}" type="pres">
      <dgm:prSet presAssocID="{DBCA9C51-7536-4BC1-B7B4-06A9BE45A22F}" presName="node" presStyleLbl="node1" presStyleIdx="1" presStyleCnt="4">
        <dgm:presLayoutVars>
          <dgm:bulletEnabled val="1"/>
        </dgm:presLayoutVars>
      </dgm:prSet>
      <dgm:spPr/>
      <dgm:t>
        <a:bodyPr/>
        <a:lstStyle/>
        <a:p>
          <a:endParaRPr lang="en-US"/>
        </a:p>
      </dgm:t>
    </dgm:pt>
    <dgm:pt modelId="{DBA5AE0C-951A-48CA-8D0F-1B8F6B072880}" type="pres">
      <dgm:prSet presAssocID="{B15A9608-D801-473C-B753-399D97602755}" presName="sibTrans" presStyleCnt="0"/>
      <dgm:spPr/>
    </dgm:pt>
    <dgm:pt modelId="{21160A23-EE10-4054-846D-BB64BFEE512D}" type="pres">
      <dgm:prSet presAssocID="{65CD4529-2584-4C63-BAFD-CF29FA67DA60}" presName="node" presStyleLbl="node1" presStyleIdx="2" presStyleCnt="4">
        <dgm:presLayoutVars>
          <dgm:bulletEnabled val="1"/>
        </dgm:presLayoutVars>
      </dgm:prSet>
      <dgm:spPr/>
      <dgm:t>
        <a:bodyPr/>
        <a:lstStyle/>
        <a:p>
          <a:endParaRPr lang="en-US"/>
        </a:p>
      </dgm:t>
    </dgm:pt>
    <dgm:pt modelId="{EE91A329-B41F-480C-8663-66052FE23E5A}" type="pres">
      <dgm:prSet presAssocID="{CC5E5387-063D-4003-BB18-58970BD58B22}" presName="sibTrans" presStyleCnt="0"/>
      <dgm:spPr/>
    </dgm:pt>
    <dgm:pt modelId="{A9B8050B-5704-4F97-8118-16E1E40DF864}" type="pres">
      <dgm:prSet presAssocID="{C8DAF9B0-5ADE-4F13-92CC-E70B3F76F69C}" presName="node" presStyleLbl="node1" presStyleIdx="3" presStyleCnt="4">
        <dgm:presLayoutVars>
          <dgm:bulletEnabled val="1"/>
        </dgm:presLayoutVars>
      </dgm:prSet>
      <dgm:spPr/>
      <dgm:t>
        <a:bodyPr/>
        <a:lstStyle/>
        <a:p>
          <a:endParaRPr lang="en-US"/>
        </a:p>
      </dgm:t>
    </dgm:pt>
  </dgm:ptLst>
  <dgm:cxnLst>
    <dgm:cxn modelId="{BA973588-7248-40FC-8209-86E73C9F4203}" srcId="{0D95D2CD-0EBE-4118-BCA6-C7E30A1DE228}" destId="{8108C89F-7EFF-46D5-8E96-5B82C870B5D1}" srcOrd="0" destOrd="0" parTransId="{822E39EE-3377-4377-A028-70F32EEEFEF9}" sibTransId="{5DAC2735-1784-4989-81A0-05C3A418A5D1}"/>
    <dgm:cxn modelId="{92D49BD4-C80E-4377-BE39-D06D98C2491C}" srcId="{0D95D2CD-0EBE-4118-BCA6-C7E30A1DE228}" destId="{C8DAF9B0-5ADE-4F13-92CC-E70B3F76F69C}" srcOrd="3" destOrd="0" parTransId="{7F005C59-EE6C-4A31-95DD-8C3ED27608AE}" sibTransId="{2A721802-A79D-4D29-9924-139B570C4AEA}"/>
    <dgm:cxn modelId="{C1554D73-4721-4083-B728-2A93135A9347}" type="presOf" srcId="{0D95D2CD-0EBE-4118-BCA6-C7E30A1DE228}" destId="{8D684867-A49A-4396-A04F-FF0F1E7AD9C4}" srcOrd="0" destOrd="0" presId="urn:microsoft.com/office/officeart/2005/8/layout/default"/>
    <dgm:cxn modelId="{33E33CDD-D435-41C5-9C90-EDC69D5A3B7B}" srcId="{0D95D2CD-0EBE-4118-BCA6-C7E30A1DE228}" destId="{DBCA9C51-7536-4BC1-B7B4-06A9BE45A22F}" srcOrd="1" destOrd="0" parTransId="{4A1C1EB8-722C-40BD-84F1-58626F8AE978}" sibTransId="{B15A9608-D801-473C-B753-399D97602755}"/>
    <dgm:cxn modelId="{A6EDAB90-949F-4799-B2F4-EBE9419CFD89}" srcId="{0D95D2CD-0EBE-4118-BCA6-C7E30A1DE228}" destId="{65CD4529-2584-4C63-BAFD-CF29FA67DA60}" srcOrd="2" destOrd="0" parTransId="{7B8FA252-C06B-4D4C-B9EB-5AA6A69D55F1}" sibTransId="{CC5E5387-063D-4003-BB18-58970BD58B22}"/>
    <dgm:cxn modelId="{C90CC081-49BA-43C6-BA1A-DE756180E184}" type="presOf" srcId="{65CD4529-2584-4C63-BAFD-CF29FA67DA60}" destId="{21160A23-EE10-4054-846D-BB64BFEE512D}" srcOrd="0" destOrd="0" presId="urn:microsoft.com/office/officeart/2005/8/layout/default"/>
    <dgm:cxn modelId="{7F010FFE-E2EB-431B-8272-066A03D15ED0}" type="presOf" srcId="{C8DAF9B0-5ADE-4F13-92CC-E70B3F76F69C}" destId="{A9B8050B-5704-4F97-8118-16E1E40DF864}" srcOrd="0" destOrd="0" presId="urn:microsoft.com/office/officeart/2005/8/layout/default"/>
    <dgm:cxn modelId="{5915ED58-C2C8-45FB-9B45-CD2AB6575517}" type="presOf" srcId="{8108C89F-7EFF-46D5-8E96-5B82C870B5D1}" destId="{88A76EC3-70AA-418B-91A6-5407093455CE}" srcOrd="0" destOrd="0" presId="urn:microsoft.com/office/officeart/2005/8/layout/default"/>
    <dgm:cxn modelId="{0AA6E00D-273B-4FEF-A1E7-BE37BC396A8C}" type="presOf" srcId="{DBCA9C51-7536-4BC1-B7B4-06A9BE45A22F}" destId="{087EDF59-A73B-4513-AA6B-7989A92EB156}" srcOrd="0" destOrd="0" presId="urn:microsoft.com/office/officeart/2005/8/layout/default"/>
    <dgm:cxn modelId="{CAACFB9D-49E2-4DF5-A5AE-C555770BE4AF}" type="presParOf" srcId="{8D684867-A49A-4396-A04F-FF0F1E7AD9C4}" destId="{88A76EC3-70AA-418B-91A6-5407093455CE}" srcOrd="0" destOrd="0" presId="urn:microsoft.com/office/officeart/2005/8/layout/default"/>
    <dgm:cxn modelId="{67654077-99E4-4CEC-A6C2-CA27A7D0002A}" type="presParOf" srcId="{8D684867-A49A-4396-A04F-FF0F1E7AD9C4}" destId="{9A73434C-A353-44CA-B899-64ABB6B069C5}" srcOrd="1" destOrd="0" presId="urn:microsoft.com/office/officeart/2005/8/layout/default"/>
    <dgm:cxn modelId="{86312D0D-2A80-4A3C-AE70-321471CD5312}" type="presParOf" srcId="{8D684867-A49A-4396-A04F-FF0F1E7AD9C4}" destId="{087EDF59-A73B-4513-AA6B-7989A92EB156}" srcOrd="2" destOrd="0" presId="urn:microsoft.com/office/officeart/2005/8/layout/default"/>
    <dgm:cxn modelId="{1019E0A9-09AA-4B8C-96E2-D7D4503EFEEB}" type="presParOf" srcId="{8D684867-A49A-4396-A04F-FF0F1E7AD9C4}" destId="{DBA5AE0C-951A-48CA-8D0F-1B8F6B072880}" srcOrd="3" destOrd="0" presId="urn:microsoft.com/office/officeart/2005/8/layout/default"/>
    <dgm:cxn modelId="{083577EC-CA9C-40B3-86C2-17F21CB26716}" type="presParOf" srcId="{8D684867-A49A-4396-A04F-FF0F1E7AD9C4}" destId="{21160A23-EE10-4054-846D-BB64BFEE512D}" srcOrd="4" destOrd="0" presId="urn:microsoft.com/office/officeart/2005/8/layout/default"/>
    <dgm:cxn modelId="{FD838509-6798-4E84-B065-DB2B8E5268FD}" type="presParOf" srcId="{8D684867-A49A-4396-A04F-FF0F1E7AD9C4}" destId="{EE91A329-B41F-480C-8663-66052FE23E5A}" srcOrd="5" destOrd="0" presId="urn:microsoft.com/office/officeart/2005/8/layout/default"/>
    <dgm:cxn modelId="{24AE6652-4566-493A-9F6A-9ACEEDA44BC2}" type="presParOf" srcId="{8D684867-A49A-4396-A04F-FF0F1E7AD9C4}" destId="{A9B8050B-5704-4F97-8118-16E1E40DF864}"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664301-1933-414A-9FE6-F327D02780F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1C86511-32CC-4836-B9B8-A7BDAE78BFE7}">
      <dgm:prSet/>
      <dgm:spPr/>
      <dgm:t>
        <a:bodyPr/>
        <a:lstStyle/>
        <a:p>
          <a:pPr>
            <a:lnSpc>
              <a:spcPct val="100000"/>
            </a:lnSpc>
          </a:pPr>
          <a:r>
            <a:rPr lang="en-US" b="0" i="0" dirty="0">
              <a:solidFill>
                <a:schemeClr val="bg1"/>
              </a:solidFill>
            </a:rPr>
            <a:t>Our cleansing process preserves the original structure of the database, maintaining the format of the data throughout.</a:t>
          </a:r>
          <a:endParaRPr lang="en-US" dirty="0">
            <a:solidFill>
              <a:schemeClr val="bg1"/>
            </a:solidFill>
          </a:endParaRPr>
        </a:p>
      </dgm:t>
    </dgm:pt>
    <dgm:pt modelId="{052552B3-FC69-452E-B3B7-4798505C170D}" type="parTrans" cxnId="{04E44900-5CA1-435A-9B63-A4B15B528769}">
      <dgm:prSet/>
      <dgm:spPr/>
      <dgm:t>
        <a:bodyPr/>
        <a:lstStyle/>
        <a:p>
          <a:endParaRPr lang="en-US"/>
        </a:p>
      </dgm:t>
    </dgm:pt>
    <dgm:pt modelId="{24D546D5-7082-4847-8E02-3A1282C089E5}" type="sibTrans" cxnId="{04E44900-5CA1-435A-9B63-A4B15B528769}">
      <dgm:prSet/>
      <dgm:spPr/>
      <dgm:t>
        <a:bodyPr/>
        <a:lstStyle/>
        <a:p>
          <a:pPr>
            <a:lnSpc>
              <a:spcPct val="100000"/>
            </a:lnSpc>
          </a:pPr>
          <a:endParaRPr lang="en-US"/>
        </a:p>
      </dgm:t>
    </dgm:pt>
    <dgm:pt modelId="{3272F477-82C6-4E0E-B5CC-8AA10DE64BF6}">
      <dgm:prSet/>
      <dgm:spPr/>
      <dgm:t>
        <a:bodyPr/>
        <a:lstStyle/>
        <a:p>
          <a:pPr>
            <a:lnSpc>
              <a:spcPct val="100000"/>
            </a:lnSpc>
          </a:pPr>
          <a:r>
            <a:rPr lang="en-US" b="0" i="0" dirty="0">
              <a:solidFill>
                <a:schemeClr val="bg1"/>
              </a:solidFill>
            </a:rPr>
            <a:t>Guided by Agile methodologies, our development process is iterative and responsive, allowing us to continually refine and enhance the A to meet evolving user needs effectively.</a:t>
          </a:r>
          <a:endParaRPr lang="en-US" dirty="0">
            <a:solidFill>
              <a:schemeClr val="bg1"/>
            </a:solidFill>
          </a:endParaRPr>
        </a:p>
      </dgm:t>
    </dgm:pt>
    <dgm:pt modelId="{97503359-5984-469A-B512-21A119E22153}" type="parTrans" cxnId="{4A80A514-D417-46C2-B686-50FBEBCB737F}">
      <dgm:prSet/>
      <dgm:spPr/>
      <dgm:t>
        <a:bodyPr/>
        <a:lstStyle/>
        <a:p>
          <a:endParaRPr lang="en-US"/>
        </a:p>
      </dgm:t>
    </dgm:pt>
    <dgm:pt modelId="{1B2F70E2-DA59-4634-8CAE-B66BCD6A27F6}" type="sibTrans" cxnId="{4A80A514-D417-46C2-B686-50FBEBCB737F}">
      <dgm:prSet/>
      <dgm:spPr/>
      <dgm:t>
        <a:bodyPr/>
        <a:lstStyle/>
        <a:p>
          <a:pPr>
            <a:lnSpc>
              <a:spcPct val="100000"/>
            </a:lnSpc>
          </a:pPr>
          <a:endParaRPr lang="en-US"/>
        </a:p>
      </dgm:t>
    </dgm:pt>
    <dgm:pt modelId="{BF78E82E-5EA5-40B0-829F-96E52E7787C8}">
      <dgm:prSet/>
      <dgm:spPr/>
      <dgm:t>
        <a:bodyPr/>
        <a:lstStyle/>
        <a:p>
          <a:pPr>
            <a:lnSpc>
              <a:spcPct val="100000"/>
            </a:lnSpc>
          </a:pPr>
          <a:r>
            <a:rPr lang="en-US" b="0" i="0" dirty="0">
              <a:solidFill>
                <a:schemeClr val="bg1"/>
              </a:solidFill>
            </a:rPr>
            <a:t>Looking ahead, the platform remains poised for future enhancements, promising even greater efficiency and responsiveness to evolving user needs.</a:t>
          </a:r>
          <a:endParaRPr lang="en-US" dirty="0">
            <a:solidFill>
              <a:schemeClr val="bg1"/>
            </a:solidFill>
          </a:endParaRPr>
        </a:p>
      </dgm:t>
    </dgm:pt>
    <dgm:pt modelId="{E508AB5A-31D5-42DA-BDC0-12BF9E649E5B}" type="parTrans" cxnId="{B2A3C0CE-9AC9-4414-9999-7ADCE0EC8016}">
      <dgm:prSet/>
      <dgm:spPr/>
      <dgm:t>
        <a:bodyPr/>
        <a:lstStyle/>
        <a:p>
          <a:endParaRPr lang="en-US"/>
        </a:p>
      </dgm:t>
    </dgm:pt>
    <dgm:pt modelId="{856C9549-D6B0-45A8-AC32-8F7EB1886786}" type="sibTrans" cxnId="{B2A3C0CE-9AC9-4414-9999-7ADCE0EC8016}">
      <dgm:prSet/>
      <dgm:spPr/>
      <dgm:t>
        <a:bodyPr/>
        <a:lstStyle/>
        <a:p>
          <a:pPr>
            <a:lnSpc>
              <a:spcPct val="100000"/>
            </a:lnSpc>
          </a:pPr>
          <a:endParaRPr lang="en-US"/>
        </a:p>
      </dgm:t>
    </dgm:pt>
    <dgm:pt modelId="{019F9DD3-4683-44D4-A98E-69EF76122F4A}">
      <dgm:prSet/>
      <dgm:spPr/>
      <dgm:t>
        <a:bodyPr/>
        <a:lstStyle/>
        <a:p>
          <a:pPr>
            <a:lnSpc>
              <a:spcPct val="100000"/>
            </a:lnSpc>
          </a:pPr>
          <a:r>
            <a:rPr lang="en-US" b="0" i="0" dirty="0">
              <a:solidFill>
                <a:schemeClr val="bg1"/>
              </a:solidFill>
            </a:rPr>
            <a:t>User feedback plays a crucial role in shaping the evolution of the platform, ensuring that it continues to meet the diverse needs of its user base.</a:t>
          </a:r>
          <a:endParaRPr lang="en-US" dirty="0">
            <a:solidFill>
              <a:schemeClr val="bg1"/>
            </a:solidFill>
          </a:endParaRPr>
        </a:p>
      </dgm:t>
    </dgm:pt>
    <dgm:pt modelId="{8BF35480-DF38-4DCE-9449-431560008173}" type="parTrans" cxnId="{A43FD79F-F3E6-483A-AB00-E740ABAB4B22}">
      <dgm:prSet/>
      <dgm:spPr/>
      <dgm:t>
        <a:bodyPr/>
        <a:lstStyle/>
        <a:p>
          <a:endParaRPr lang="en-US"/>
        </a:p>
      </dgm:t>
    </dgm:pt>
    <dgm:pt modelId="{16938A5B-6086-4E6D-B5D0-DAD207C908AF}" type="sibTrans" cxnId="{A43FD79F-F3E6-483A-AB00-E740ABAB4B22}">
      <dgm:prSet/>
      <dgm:spPr/>
      <dgm:t>
        <a:bodyPr/>
        <a:lstStyle/>
        <a:p>
          <a:endParaRPr lang="en-US"/>
        </a:p>
      </dgm:t>
    </dgm:pt>
    <dgm:pt modelId="{CBDDB1E1-E45E-4373-90C3-701C2620C2B4}" type="pres">
      <dgm:prSet presAssocID="{C3664301-1933-414A-9FE6-F327D02780FE}" presName="root" presStyleCnt="0">
        <dgm:presLayoutVars>
          <dgm:dir/>
          <dgm:resizeHandles val="exact"/>
        </dgm:presLayoutVars>
      </dgm:prSet>
      <dgm:spPr/>
      <dgm:t>
        <a:bodyPr/>
        <a:lstStyle/>
        <a:p>
          <a:endParaRPr lang="en-US"/>
        </a:p>
      </dgm:t>
    </dgm:pt>
    <dgm:pt modelId="{470AA2C9-CB67-4B18-AC98-C2A40B50FD10}" type="pres">
      <dgm:prSet presAssocID="{C3664301-1933-414A-9FE6-F327D02780FE}" presName="container" presStyleCnt="0">
        <dgm:presLayoutVars>
          <dgm:dir/>
          <dgm:resizeHandles val="exact"/>
        </dgm:presLayoutVars>
      </dgm:prSet>
      <dgm:spPr/>
    </dgm:pt>
    <dgm:pt modelId="{486F7B3A-D51A-43A0-A448-A1C1F51CDD7C}" type="pres">
      <dgm:prSet presAssocID="{B1C86511-32CC-4836-B9B8-A7BDAE78BFE7}" presName="compNode" presStyleCnt="0"/>
      <dgm:spPr/>
    </dgm:pt>
    <dgm:pt modelId="{20951A83-013C-48F8-9C4A-50388930E46D}" type="pres">
      <dgm:prSet presAssocID="{B1C86511-32CC-4836-B9B8-A7BDAE78BFE7}" presName="iconBgRect" presStyleLbl="bgShp" presStyleIdx="0" presStyleCnt="4"/>
      <dgm:spPr/>
    </dgm:pt>
    <dgm:pt modelId="{04FB0EEE-4609-43AB-B7DD-50AFA1AE7D25}" type="pres">
      <dgm:prSet presAssocID="{B1C86511-32CC-4836-B9B8-A7BDAE78BFE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Database"/>
        </a:ext>
      </dgm:extLst>
    </dgm:pt>
    <dgm:pt modelId="{58BA5130-6465-4825-9ED3-305B2C47A007}" type="pres">
      <dgm:prSet presAssocID="{B1C86511-32CC-4836-B9B8-A7BDAE78BFE7}" presName="spaceRect" presStyleCnt="0"/>
      <dgm:spPr/>
    </dgm:pt>
    <dgm:pt modelId="{67D75754-4B4D-436A-82C8-46FB587B92BB}" type="pres">
      <dgm:prSet presAssocID="{B1C86511-32CC-4836-B9B8-A7BDAE78BFE7}" presName="textRect" presStyleLbl="revTx" presStyleIdx="0" presStyleCnt="4">
        <dgm:presLayoutVars>
          <dgm:chMax val="1"/>
          <dgm:chPref val="1"/>
        </dgm:presLayoutVars>
      </dgm:prSet>
      <dgm:spPr/>
      <dgm:t>
        <a:bodyPr/>
        <a:lstStyle/>
        <a:p>
          <a:endParaRPr lang="en-US"/>
        </a:p>
      </dgm:t>
    </dgm:pt>
    <dgm:pt modelId="{DB10057A-5A12-42D3-85DE-7F785DD3FADF}" type="pres">
      <dgm:prSet presAssocID="{24D546D5-7082-4847-8E02-3A1282C089E5}" presName="sibTrans" presStyleLbl="sibTrans2D1" presStyleIdx="0" presStyleCnt="0"/>
      <dgm:spPr/>
      <dgm:t>
        <a:bodyPr/>
        <a:lstStyle/>
        <a:p>
          <a:endParaRPr lang="en-US"/>
        </a:p>
      </dgm:t>
    </dgm:pt>
    <dgm:pt modelId="{2E7784D6-C436-463F-9B45-8367D1DA32AC}" type="pres">
      <dgm:prSet presAssocID="{3272F477-82C6-4E0E-B5CC-8AA10DE64BF6}" presName="compNode" presStyleCnt="0"/>
      <dgm:spPr/>
    </dgm:pt>
    <dgm:pt modelId="{B6170EBF-D921-41D7-9DA4-E0913936A7D4}" type="pres">
      <dgm:prSet presAssocID="{3272F477-82C6-4E0E-B5CC-8AA10DE64BF6}" presName="iconBgRect" presStyleLbl="bgShp" presStyleIdx="1" presStyleCnt="4"/>
      <dgm:spPr/>
    </dgm:pt>
    <dgm:pt modelId="{E10FAB80-F122-4AB4-BCF5-9D2D9A30DD40}" type="pres">
      <dgm:prSet presAssocID="{3272F477-82C6-4E0E-B5CC-8AA10DE64BF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Gears"/>
        </a:ext>
      </dgm:extLst>
    </dgm:pt>
    <dgm:pt modelId="{C97D868B-7CCD-4134-8AD8-2BDD2EEF07D5}" type="pres">
      <dgm:prSet presAssocID="{3272F477-82C6-4E0E-B5CC-8AA10DE64BF6}" presName="spaceRect" presStyleCnt="0"/>
      <dgm:spPr/>
    </dgm:pt>
    <dgm:pt modelId="{8DBD800D-B657-4B69-B860-85344622C1B6}" type="pres">
      <dgm:prSet presAssocID="{3272F477-82C6-4E0E-B5CC-8AA10DE64BF6}" presName="textRect" presStyleLbl="revTx" presStyleIdx="1" presStyleCnt="4">
        <dgm:presLayoutVars>
          <dgm:chMax val="1"/>
          <dgm:chPref val="1"/>
        </dgm:presLayoutVars>
      </dgm:prSet>
      <dgm:spPr/>
      <dgm:t>
        <a:bodyPr/>
        <a:lstStyle/>
        <a:p>
          <a:endParaRPr lang="en-US"/>
        </a:p>
      </dgm:t>
    </dgm:pt>
    <dgm:pt modelId="{E394A70E-4A3C-4FCC-848C-1458AA837D14}" type="pres">
      <dgm:prSet presAssocID="{1B2F70E2-DA59-4634-8CAE-B66BCD6A27F6}" presName="sibTrans" presStyleLbl="sibTrans2D1" presStyleIdx="0" presStyleCnt="0"/>
      <dgm:spPr/>
      <dgm:t>
        <a:bodyPr/>
        <a:lstStyle/>
        <a:p>
          <a:endParaRPr lang="en-US"/>
        </a:p>
      </dgm:t>
    </dgm:pt>
    <dgm:pt modelId="{6ECEA485-8F71-43F1-A82B-F9653C948764}" type="pres">
      <dgm:prSet presAssocID="{BF78E82E-5EA5-40B0-829F-96E52E7787C8}" presName="compNode" presStyleCnt="0"/>
      <dgm:spPr/>
    </dgm:pt>
    <dgm:pt modelId="{0814397F-B782-49F0-992B-D1C73DA579E0}" type="pres">
      <dgm:prSet presAssocID="{BF78E82E-5EA5-40B0-829F-96E52E7787C8}" presName="iconBgRect" presStyleLbl="bgShp" presStyleIdx="2" presStyleCnt="4"/>
      <dgm:spPr/>
    </dgm:pt>
    <dgm:pt modelId="{9A03106E-43DB-480A-BDEF-F4C2345BC800}" type="pres">
      <dgm:prSet presAssocID="{BF78E82E-5EA5-40B0-829F-96E52E7787C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Plug"/>
        </a:ext>
      </dgm:extLst>
    </dgm:pt>
    <dgm:pt modelId="{EC880E1E-7E19-45DA-BABB-3A18BABF10C8}" type="pres">
      <dgm:prSet presAssocID="{BF78E82E-5EA5-40B0-829F-96E52E7787C8}" presName="spaceRect" presStyleCnt="0"/>
      <dgm:spPr/>
    </dgm:pt>
    <dgm:pt modelId="{77D460CE-801B-4E43-8466-345B8B1AE719}" type="pres">
      <dgm:prSet presAssocID="{BF78E82E-5EA5-40B0-829F-96E52E7787C8}" presName="textRect" presStyleLbl="revTx" presStyleIdx="2" presStyleCnt="4">
        <dgm:presLayoutVars>
          <dgm:chMax val="1"/>
          <dgm:chPref val="1"/>
        </dgm:presLayoutVars>
      </dgm:prSet>
      <dgm:spPr/>
      <dgm:t>
        <a:bodyPr/>
        <a:lstStyle/>
        <a:p>
          <a:endParaRPr lang="en-US"/>
        </a:p>
      </dgm:t>
    </dgm:pt>
    <dgm:pt modelId="{96856FC8-B8D7-42C8-AFB0-EEDA21D3EE8E}" type="pres">
      <dgm:prSet presAssocID="{856C9549-D6B0-45A8-AC32-8F7EB1886786}" presName="sibTrans" presStyleLbl="sibTrans2D1" presStyleIdx="0" presStyleCnt="0"/>
      <dgm:spPr/>
      <dgm:t>
        <a:bodyPr/>
        <a:lstStyle/>
        <a:p>
          <a:endParaRPr lang="en-US"/>
        </a:p>
      </dgm:t>
    </dgm:pt>
    <dgm:pt modelId="{E06C1F49-63B4-4BDD-927D-4342D5EE6F40}" type="pres">
      <dgm:prSet presAssocID="{019F9DD3-4683-44D4-A98E-69EF76122F4A}" presName="compNode" presStyleCnt="0"/>
      <dgm:spPr/>
    </dgm:pt>
    <dgm:pt modelId="{8245E4EC-42CD-4F4D-8B18-DFCF08406731}" type="pres">
      <dgm:prSet presAssocID="{019F9DD3-4683-44D4-A98E-69EF76122F4A}" presName="iconBgRect" presStyleLbl="bgShp" presStyleIdx="3" presStyleCnt="4"/>
      <dgm:spPr/>
    </dgm:pt>
    <dgm:pt modelId="{DEAE21D9-BBA2-4E61-9CD4-21B1CEE060FF}" type="pres">
      <dgm:prSet presAssocID="{019F9DD3-4683-44D4-A98E-69EF76122F4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Web Design"/>
        </a:ext>
      </dgm:extLst>
    </dgm:pt>
    <dgm:pt modelId="{47AF7A4B-3F16-4629-A1D6-8285986B11FE}" type="pres">
      <dgm:prSet presAssocID="{019F9DD3-4683-44D4-A98E-69EF76122F4A}" presName="spaceRect" presStyleCnt="0"/>
      <dgm:spPr/>
    </dgm:pt>
    <dgm:pt modelId="{5A3459B5-BA6C-4183-B7A9-5C0791E90904}" type="pres">
      <dgm:prSet presAssocID="{019F9DD3-4683-44D4-A98E-69EF76122F4A}" presName="textRect" presStyleLbl="revTx" presStyleIdx="3" presStyleCnt="4">
        <dgm:presLayoutVars>
          <dgm:chMax val="1"/>
          <dgm:chPref val="1"/>
        </dgm:presLayoutVars>
      </dgm:prSet>
      <dgm:spPr/>
      <dgm:t>
        <a:bodyPr/>
        <a:lstStyle/>
        <a:p>
          <a:endParaRPr lang="en-US"/>
        </a:p>
      </dgm:t>
    </dgm:pt>
  </dgm:ptLst>
  <dgm:cxnLst>
    <dgm:cxn modelId="{A43FD79F-F3E6-483A-AB00-E740ABAB4B22}" srcId="{C3664301-1933-414A-9FE6-F327D02780FE}" destId="{019F9DD3-4683-44D4-A98E-69EF76122F4A}" srcOrd="3" destOrd="0" parTransId="{8BF35480-DF38-4DCE-9449-431560008173}" sibTransId="{16938A5B-6086-4E6D-B5D0-DAD207C908AF}"/>
    <dgm:cxn modelId="{AFEF9508-BEC0-43C9-B6B8-2BDDD17C75E7}" type="presOf" srcId="{24D546D5-7082-4847-8E02-3A1282C089E5}" destId="{DB10057A-5A12-42D3-85DE-7F785DD3FADF}" srcOrd="0" destOrd="0" presId="urn:microsoft.com/office/officeart/2018/2/layout/IconCircleList"/>
    <dgm:cxn modelId="{5C31E1C9-9F2F-40AA-90EE-D0CB7BE07CEC}" type="presOf" srcId="{1B2F70E2-DA59-4634-8CAE-B66BCD6A27F6}" destId="{E394A70E-4A3C-4FCC-848C-1458AA837D14}" srcOrd="0" destOrd="0" presId="urn:microsoft.com/office/officeart/2018/2/layout/IconCircleList"/>
    <dgm:cxn modelId="{04E44900-5CA1-435A-9B63-A4B15B528769}" srcId="{C3664301-1933-414A-9FE6-F327D02780FE}" destId="{B1C86511-32CC-4836-B9B8-A7BDAE78BFE7}" srcOrd="0" destOrd="0" parTransId="{052552B3-FC69-452E-B3B7-4798505C170D}" sibTransId="{24D546D5-7082-4847-8E02-3A1282C089E5}"/>
    <dgm:cxn modelId="{B2A3C0CE-9AC9-4414-9999-7ADCE0EC8016}" srcId="{C3664301-1933-414A-9FE6-F327D02780FE}" destId="{BF78E82E-5EA5-40B0-829F-96E52E7787C8}" srcOrd="2" destOrd="0" parTransId="{E508AB5A-31D5-42DA-BDC0-12BF9E649E5B}" sibTransId="{856C9549-D6B0-45A8-AC32-8F7EB1886786}"/>
    <dgm:cxn modelId="{F0A8C24B-4DA5-49FD-8B19-22BAB8042A2F}" type="presOf" srcId="{019F9DD3-4683-44D4-A98E-69EF76122F4A}" destId="{5A3459B5-BA6C-4183-B7A9-5C0791E90904}" srcOrd="0" destOrd="0" presId="urn:microsoft.com/office/officeart/2018/2/layout/IconCircleList"/>
    <dgm:cxn modelId="{4A80A514-D417-46C2-B686-50FBEBCB737F}" srcId="{C3664301-1933-414A-9FE6-F327D02780FE}" destId="{3272F477-82C6-4E0E-B5CC-8AA10DE64BF6}" srcOrd="1" destOrd="0" parTransId="{97503359-5984-469A-B512-21A119E22153}" sibTransId="{1B2F70E2-DA59-4634-8CAE-B66BCD6A27F6}"/>
    <dgm:cxn modelId="{86BF2919-099C-4ABB-89DB-C158039447A4}" type="presOf" srcId="{C3664301-1933-414A-9FE6-F327D02780FE}" destId="{CBDDB1E1-E45E-4373-90C3-701C2620C2B4}" srcOrd="0" destOrd="0" presId="urn:microsoft.com/office/officeart/2018/2/layout/IconCircleList"/>
    <dgm:cxn modelId="{6F83D4D1-EC59-49D2-8006-E3310B899A89}" type="presOf" srcId="{BF78E82E-5EA5-40B0-829F-96E52E7787C8}" destId="{77D460CE-801B-4E43-8466-345B8B1AE719}" srcOrd="0" destOrd="0" presId="urn:microsoft.com/office/officeart/2018/2/layout/IconCircleList"/>
    <dgm:cxn modelId="{BF4B357B-5746-4D8F-8F86-E439FE3C3518}" type="presOf" srcId="{3272F477-82C6-4E0E-B5CC-8AA10DE64BF6}" destId="{8DBD800D-B657-4B69-B860-85344622C1B6}" srcOrd="0" destOrd="0" presId="urn:microsoft.com/office/officeart/2018/2/layout/IconCircleList"/>
    <dgm:cxn modelId="{39FD8034-93D1-4CD7-91BF-568A47BDE2EA}" type="presOf" srcId="{856C9549-D6B0-45A8-AC32-8F7EB1886786}" destId="{96856FC8-B8D7-42C8-AFB0-EEDA21D3EE8E}" srcOrd="0" destOrd="0" presId="urn:microsoft.com/office/officeart/2018/2/layout/IconCircleList"/>
    <dgm:cxn modelId="{2E7669A6-4E7A-49B3-A168-9093E9931D4F}" type="presOf" srcId="{B1C86511-32CC-4836-B9B8-A7BDAE78BFE7}" destId="{67D75754-4B4D-436A-82C8-46FB587B92BB}" srcOrd="0" destOrd="0" presId="urn:microsoft.com/office/officeart/2018/2/layout/IconCircleList"/>
    <dgm:cxn modelId="{A29D5D57-DAD2-4AFA-91A1-10DA1E90B7C2}" type="presParOf" srcId="{CBDDB1E1-E45E-4373-90C3-701C2620C2B4}" destId="{470AA2C9-CB67-4B18-AC98-C2A40B50FD10}" srcOrd="0" destOrd="0" presId="urn:microsoft.com/office/officeart/2018/2/layout/IconCircleList"/>
    <dgm:cxn modelId="{9154D0CD-807D-4C1E-9212-D4541F39712D}" type="presParOf" srcId="{470AA2C9-CB67-4B18-AC98-C2A40B50FD10}" destId="{486F7B3A-D51A-43A0-A448-A1C1F51CDD7C}" srcOrd="0" destOrd="0" presId="urn:microsoft.com/office/officeart/2018/2/layout/IconCircleList"/>
    <dgm:cxn modelId="{06ADF559-3F08-4257-B906-4C916C3FD17A}" type="presParOf" srcId="{486F7B3A-D51A-43A0-A448-A1C1F51CDD7C}" destId="{20951A83-013C-48F8-9C4A-50388930E46D}" srcOrd="0" destOrd="0" presId="urn:microsoft.com/office/officeart/2018/2/layout/IconCircleList"/>
    <dgm:cxn modelId="{C73A0AE2-8DB1-4246-A9E0-D9FC33D56648}" type="presParOf" srcId="{486F7B3A-D51A-43A0-A448-A1C1F51CDD7C}" destId="{04FB0EEE-4609-43AB-B7DD-50AFA1AE7D25}" srcOrd="1" destOrd="0" presId="urn:microsoft.com/office/officeart/2018/2/layout/IconCircleList"/>
    <dgm:cxn modelId="{0D396C2B-E06B-4562-AC36-B38A154BCD08}" type="presParOf" srcId="{486F7B3A-D51A-43A0-A448-A1C1F51CDD7C}" destId="{58BA5130-6465-4825-9ED3-305B2C47A007}" srcOrd="2" destOrd="0" presId="urn:microsoft.com/office/officeart/2018/2/layout/IconCircleList"/>
    <dgm:cxn modelId="{54432D4D-F1C4-4B71-8064-A203A21C3D0E}" type="presParOf" srcId="{486F7B3A-D51A-43A0-A448-A1C1F51CDD7C}" destId="{67D75754-4B4D-436A-82C8-46FB587B92BB}" srcOrd="3" destOrd="0" presId="urn:microsoft.com/office/officeart/2018/2/layout/IconCircleList"/>
    <dgm:cxn modelId="{9CAA5BA0-B710-4FC2-8FDC-43C9E3817787}" type="presParOf" srcId="{470AA2C9-CB67-4B18-AC98-C2A40B50FD10}" destId="{DB10057A-5A12-42D3-85DE-7F785DD3FADF}" srcOrd="1" destOrd="0" presId="urn:microsoft.com/office/officeart/2018/2/layout/IconCircleList"/>
    <dgm:cxn modelId="{65F56B21-72E2-48AF-A696-DF5780CB187A}" type="presParOf" srcId="{470AA2C9-CB67-4B18-AC98-C2A40B50FD10}" destId="{2E7784D6-C436-463F-9B45-8367D1DA32AC}" srcOrd="2" destOrd="0" presId="urn:microsoft.com/office/officeart/2018/2/layout/IconCircleList"/>
    <dgm:cxn modelId="{BFFC0B0A-21DD-416A-AF6E-99D1B81A4524}" type="presParOf" srcId="{2E7784D6-C436-463F-9B45-8367D1DA32AC}" destId="{B6170EBF-D921-41D7-9DA4-E0913936A7D4}" srcOrd="0" destOrd="0" presId="urn:microsoft.com/office/officeart/2018/2/layout/IconCircleList"/>
    <dgm:cxn modelId="{F1A33AC2-844C-4979-B37B-63CA40F68DCA}" type="presParOf" srcId="{2E7784D6-C436-463F-9B45-8367D1DA32AC}" destId="{E10FAB80-F122-4AB4-BCF5-9D2D9A30DD40}" srcOrd="1" destOrd="0" presId="urn:microsoft.com/office/officeart/2018/2/layout/IconCircleList"/>
    <dgm:cxn modelId="{ED00F136-9D53-4015-9135-FC3954307F9E}" type="presParOf" srcId="{2E7784D6-C436-463F-9B45-8367D1DA32AC}" destId="{C97D868B-7CCD-4134-8AD8-2BDD2EEF07D5}" srcOrd="2" destOrd="0" presId="urn:microsoft.com/office/officeart/2018/2/layout/IconCircleList"/>
    <dgm:cxn modelId="{A19A75DF-6F0B-41C2-B3FA-90A7FF40404C}" type="presParOf" srcId="{2E7784D6-C436-463F-9B45-8367D1DA32AC}" destId="{8DBD800D-B657-4B69-B860-85344622C1B6}" srcOrd="3" destOrd="0" presId="urn:microsoft.com/office/officeart/2018/2/layout/IconCircleList"/>
    <dgm:cxn modelId="{5B7FB80E-6AAB-4204-AA3C-6DDA2C5B9D57}" type="presParOf" srcId="{470AA2C9-CB67-4B18-AC98-C2A40B50FD10}" destId="{E394A70E-4A3C-4FCC-848C-1458AA837D14}" srcOrd="3" destOrd="0" presId="urn:microsoft.com/office/officeart/2018/2/layout/IconCircleList"/>
    <dgm:cxn modelId="{83AEDFB9-1CC7-47BF-8B91-DB8B292F5C18}" type="presParOf" srcId="{470AA2C9-CB67-4B18-AC98-C2A40B50FD10}" destId="{6ECEA485-8F71-43F1-A82B-F9653C948764}" srcOrd="4" destOrd="0" presId="urn:microsoft.com/office/officeart/2018/2/layout/IconCircleList"/>
    <dgm:cxn modelId="{2A6D3972-E1E0-4A50-AFAE-261FB74B6E9B}" type="presParOf" srcId="{6ECEA485-8F71-43F1-A82B-F9653C948764}" destId="{0814397F-B782-49F0-992B-D1C73DA579E0}" srcOrd="0" destOrd="0" presId="urn:microsoft.com/office/officeart/2018/2/layout/IconCircleList"/>
    <dgm:cxn modelId="{1C6AF3A2-B1C0-46C0-B33A-78F1ECF6F962}" type="presParOf" srcId="{6ECEA485-8F71-43F1-A82B-F9653C948764}" destId="{9A03106E-43DB-480A-BDEF-F4C2345BC800}" srcOrd="1" destOrd="0" presId="urn:microsoft.com/office/officeart/2018/2/layout/IconCircleList"/>
    <dgm:cxn modelId="{A296852F-F10B-4FD8-9E17-26A6C06C710D}" type="presParOf" srcId="{6ECEA485-8F71-43F1-A82B-F9653C948764}" destId="{EC880E1E-7E19-45DA-BABB-3A18BABF10C8}" srcOrd="2" destOrd="0" presId="urn:microsoft.com/office/officeart/2018/2/layout/IconCircleList"/>
    <dgm:cxn modelId="{8DE55913-3D30-4486-8820-9ABF092780D8}" type="presParOf" srcId="{6ECEA485-8F71-43F1-A82B-F9653C948764}" destId="{77D460CE-801B-4E43-8466-345B8B1AE719}" srcOrd="3" destOrd="0" presId="urn:microsoft.com/office/officeart/2018/2/layout/IconCircleList"/>
    <dgm:cxn modelId="{1404437B-5BB2-4A26-81FC-D28D5A45B6F6}" type="presParOf" srcId="{470AA2C9-CB67-4B18-AC98-C2A40B50FD10}" destId="{96856FC8-B8D7-42C8-AFB0-EEDA21D3EE8E}" srcOrd="5" destOrd="0" presId="urn:microsoft.com/office/officeart/2018/2/layout/IconCircleList"/>
    <dgm:cxn modelId="{B81F9C9D-01F6-475E-86B0-F83F3D06DD9E}" type="presParOf" srcId="{470AA2C9-CB67-4B18-AC98-C2A40B50FD10}" destId="{E06C1F49-63B4-4BDD-927D-4342D5EE6F40}" srcOrd="6" destOrd="0" presId="urn:microsoft.com/office/officeart/2018/2/layout/IconCircleList"/>
    <dgm:cxn modelId="{3DAC6601-5DC3-4C71-863E-1C4A89A21077}" type="presParOf" srcId="{E06C1F49-63B4-4BDD-927D-4342D5EE6F40}" destId="{8245E4EC-42CD-4F4D-8B18-DFCF08406731}" srcOrd="0" destOrd="0" presId="urn:microsoft.com/office/officeart/2018/2/layout/IconCircleList"/>
    <dgm:cxn modelId="{18973A53-57D1-42F1-9545-5272ECA19D66}" type="presParOf" srcId="{E06C1F49-63B4-4BDD-927D-4342D5EE6F40}" destId="{DEAE21D9-BBA2-4E61-9CD4-21B1CEE060FF}" srcOrd="1" destOrd="0" presId="urn:microsoft.com/office/officeart/2018/2/layout/IconCircleList"/>
    <dgm:cxn modelId="{FF00A8E7-F38F-4A62-878D-A7C50DC849FF}" type="presParOf" srcId="{E06C1F49-63B4-4BDD-927D-4342D5EE6F40}" destId="{47AF7A4B-3F16-4629-A1D6-8285986B11FE}" srcOrd="2" destOrd="0" presId="urn:microsoft.com/office/officeart/2018/2/layout/IconCircleList"/>
    <dgm:cxn modelId="{0E5F43EF-8206-4A69-90CE-9F01E267E335}" type="presParOf" srcId="{E06C1F49-63B4-4BDD-927D-4342D5EE6F40}" destId="{5A3459B5-BA6C-4183-B7A9-5C0791E90904}"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BA891-7BD5-4558-8485-BCFA9ACCD2D0}">
      <dsp:nvSpPr>
        <dsp:cNvPr id="0" name=""/>
        <dsp:cNvSpPr/>
      </dsp:nvSpPr>
      <dsp:spPr>
        <a:xfrm>
          <a:off x="2469158" y="594068"/>
          <a:ext cx="457898" cy="91440"/>
        </a:xfrm>
        <a:custGeom>
          <a:avLst/>
          <a:gdLst/>
          <a:ahLst/>
          <a:cxnLst/>
          <a:rect l="0" t="0" r="0" b="0"/>
          <a:pathLst>
            <a:path>
              <a:moveTo>
                <a:pt x="0" y="45720"/>
              </a:moveTo>
              <a:lnTo>
                <a:pt x="45789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85895" y="637346"/>
        <a:ext cx="24424" cy="4884"/>
      </dsp:txXfrm>
    </dsp:sp>
    <dsp:sp modelId="{19069DDA-1C30-406B-894A-7AF345121EA8}">
      <dsp:nvSpPr>
        <dsp:cNvPr id="0" name=""/>
        <dsp:cNvSpPr/>
      </dsp:nvSpPr>
      <dsp:spPr>
        <a:xfrm>
          <a:off x="347050" y="2616"/>
          <a:ext cx="2123907" cy="1274344"/>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73" tIns="109243" rIns="104073" bIns="109243" numCol="1" spcCol="1270" anchor="ctr" anchorCtr="0">
          <a:noAutofit/>
        </a:bodyPr>
        <a:lstStyle/>
        <a:p>
          <a:pPr lvl="0" algn="ctr" defTabSz="1066800">
            <a:lnSpc>
              <a:spcPct val="90000"/>
            </a:lnSpc>
            <a:spcBef>
              <a:spcPct val="0"/>
            </a:spcBef>
            <a:spcAft>
              <a:spcPct val="35000"/>
            </a:spcAft>
          </a:pPr>
          <a:r>
            <a:rPr lang="en-US" sz="2400" b="1" i="0" kern="1200" dirty="0">
              <a:solidFill>
                <a:schemeClr val="bg1"/>
              </a:solidFill>
              <a:latin typeface="Aharoni" panose="02010803020104030203" pitchFamily="2" charset="-79"/>
              <a:cs typeface="Aharoni" panose="02010803020104030203" pitchFamily="2" charset="-79"/>
            </a:rPr>
            <a:t>cleansing systems </a:t>
          </a:r>
          <a:endParaRPr lang="en-US" sz="2400" b="1" kern="1200" dirty="0">
            <a:solidFill>
              <a:schemeClr val="bg1"/>
            </a:solidFill>
            <a:latin typeface="Aharoni" panose="02010803020104030203" pitchFamily="2" charset="-79"/>
            <a:cs typeface="Aharoni" panose="02010803020104030203" pitchFamily="2" charset="-79"/>
          </a:endParaRPr>
        </a:p>
      </dsp:txBody>
      <dsp:txXfrm>
        <a:off x="347050" y="2616"/>
        <a:ext cx="2123907" cy="1274344"/>
      </dsp:txXfrm>
    </dsp:sp>
    <dsp:sp modelId="{DDDE3224-F760-4F15-9A23-EE00A17FFE2B}">
      <dsp:nvSpPr>
        <dsp:cNvPr id="0" name=""/>
        <dsp:cNvSpPr/>
      </dsp:nvSpPr>
      <dsp:spPr>
        <a:xfrm>
          <a:off x="1409004" y="1275160"/>
          <a:ext cx="2612406" cy="457898"/>
        </a:xfrm>
        <a:custGeom>
          <a:avLst/>
          <a:gdLst/>
          <a:ahLst/>
          <a:cxnLst/>
          <a:rect l="0" t="0" r="0" b="0"/>
          <a:pathLst>
            <a:path>
              <a:moveTo>
                <a:pt x="2612406" y="0"/>
              </a:moveTo>
              <a:lnTo>
                <a:pt x="2612406" y="246049"/>
              </a:lnTo>
              <a:lnTo>
                <a:pt x="0" y="246049"/>
              </a:lnTo>
              <a:lnTo>
                <a:pt x="0" y="45789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48765" y="1501667"/>
        <a:ext cx="132884" cy="4884"/>
      </dsp:txXfrm>
    </dsp:sp>
    <dsp:sp modelId="{93CB1731-9C05-4692-9762-28EAA9284B20}">
      <dsp:nvSpPr>
        <dsp:cNvPr id="0" name=""/>
        <dsp:cNvSpPr/>
      </dsp:nvSpPr>
      <dsp:spPr>
        <a:xfrm>
          <a:off x="2959457" y="2616"/>
          <a:ext cx="2123907" cy="1274344"/>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73" tIns="109243" rIns="104073" bIns="109243" numCol="1" spcCol="1270" anchor="ctr" anchorCtr="0">
          <a:noAutofit/>
        </a:bodyPr>
        <a:lstStyle/>
        <a:p>
          <a:pPr lvl="0" algn="ctr" defTabSz="1066800">
            <a:lnSpc>
              <a:spcPct val="90000"/>
            </a:lnSpc>
            <a:spcBef>
              <a:spcPct val="0"/>
            </a:spcBef>
            <a:spcAft>
              <a:spcPct val="35000"/>
            </a:spcAft>
          </a:pPr>
          <a:r>
            <a:rPr lang="en-US" sz="2400" b="1" i="0" kern="1200" dirty="0">
              <a:solidFill>
                <a:schemeClr val="bg1"/>
              </a:solidFill>
              <a:latin typeface="Aharoni" panose="02010803020104030203" pitchFamily="2" charset="-79"/>
              <a:ea typeface="ADLaM Display" panose="02010000000000000000" pitchFamily="2" charset="0"/>
              <a:cs typeface="Aharoni" panose="02010803020104030203" pitchFamily="2" charset="-79"/>
            </a:rPr>
            <a:t>Data identification</a:t>
          </a:r>
          <a:endParaRPr lang="en-US" sz="2400" kern="1200" dirty="0">
            <a:solidFill>
              <a:schemeClr val="bg1"/>
            </a:solidFill>
          </a:endParaRPr>
        </a:p>
      </dsp:txBody>
      <dsp:txXfrm>
        <a:off x="2959457" y="2616"/>
        <a:ext cx="2123907" cy="1274344"/>
      </dsp:txXfrm>
    </dsp:sp>
    <dsp:sp modelId="{F1C5D028-7AE1-4D17-A4F7-B6045F2A2EF7}">
      <dsp:nvSpPr>
        <dsp:cNvPr id="0" name=""/>
        <dsp:cNvSpPr/>
      </dsp:nvSpPr>
      <dsp:spPr>
        <a:xfrm>
          <a:off x="2469158" y="2356912"/>
          <a:ext cx="457898" cy="91440"/>
        </a:xfrm>
        <a:custGeom>
          <a:avLst/>
          <a:gdLst/>
          <a:ahLst/>
          <a:cxnLst/>
          <a:rect l="0" t="0" r="0" b="0"/>
          <a:pathLst>
            <a:path>
              <a:moveTo>
                <a:pt x="0" y="45720"/>
              </a:moveTo>
              <a:lnTo>
                <a:pt x="45789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85895" y="2400189"/>
        <a:ext cx="24424" cy="4884"/>
      </dsp:txXfrm>
    </dsp:sp>
    <dsp:sp modelId="{00E89022-0E6B-4173-8C26-399E1D23013E}">
      <dsp:nvSpPr>
        <dsp:cNvPr id="0" name=""/>
        <dsp:cNvSpPr/>
      </dsp:nvSpPr>
      <dsp:spPr>
        <a:xfrm>
          <a:off x="347050" y="1765459"/>
          <a:ext cx="2123907" cy="1274344"/>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73" tIns="109243" rIns="104073" bIns="109243" numCol="1" spcCol="1270" anchor="ctr" anchorCtr="0">
          <a:noAutofit/>
        </a:bodyPr>
        <a:lstStyle/>
        <a:p>
          <a:pPr lvl="0" algn="ctr" defTabSz="1066800">
            <a:lnSpc>
              <a:spcPct val="90000"/>
            </a:lnSpc>
            <a:spcBef>
              <a:spcPct val="0"/>
            </a:spcBef>
            <a:spcAft>
              <a:spcPct val="35000"/>
            </a:spcAft>
          </a:pPr>
          <a:r>
            <a:rPr lang="en-US" sz="2400" b="1" i="0" kern="1200" dirty="0">
              <a:solidFill>
                <a:schemeClr val="bg1"/>
              </a:solidFill>
              <a:latin typeface="Aharoni" panose="02010803020104030203" pitchFamily="2" charset="-79"/>
              <a:cs typeface="Aharoni" panose="02010803020104030203" pitchFamily="2" charset="-79"/>
            </a:rPr>
            <a:t>Data correction</a:t>
          </a:r>
          <a:endParaRPr lang="en-US" sz="2400" kern="1200" dirty="0">
            <a:solidFill>
              <a:schemeClr val="bg1"/>
            </a:solidFill>
          </a:endParaRPr>
        </a:p>
      </dsp:txBody>
      <dsp:txXfrm>
        <a:off x="347050" y="1765459"/>
        <a:ext cx="2123907" cy="1274344"/>
      </dsp:txXfrm>
    </dsp:sp>
    <dsp:sp modelId="{E1181076-9BCE-4481-9765-5807D5442C56}">
      <dsp:nvSpPr>
        <dsp:cNvPr id="0" name=""/>
        <dsp:cNvSpPr/>
      </dsp:nvSpPr>
      <dsp:spPr>
        <a:xfrm>
          <a:off x="1409004" y="3038004"/>
          <a:ext cx="2612406" cy="457898"/>
        </a:xfrm>
        <a:custGeom>
          <a:avLst/>
          <a:gdLst/>
          <a:ahLst/>
          <a:cxnLst/>
          <a:rect l="0" t="0" r="0" b="0"/>
          <a:pathLst>
            <a:path>
              <a:moveTo>
                <a:pt x="2612406" y="0"/>
              </a:moveTo>
              <a:lnTo>
                <a:pt x="2612406" y="246049"/>
              </a:lnTo>
              <a:lnTo>
                <a:pt x="0" y="246049"/>
              </a:lnTo>
              <a:lnTo>
                <a:pt x="0" y="45789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48765" y="3264511"/>
        <a:ext cx="132884" cy="4884"/>
      </dsp:txXfrm>
    </dsp:sp>
    <dsp:sp modelId="{9AF1BFA3-5479-4C03-938E-05183816C6C7}">
      <dsp:nvSpPr>
        <dsp:cNvPr id="0" name=""/>
        <dsp:cNvSpPr/>
      </dsp:nvSpPr>
      <dsp:spPr>
        <a:xfrm>
          <a:off x="2959457" y="1765459"/>
          <a:ext cx="2123907" cy="1274344"/>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73" tIns="109243" rIns="104073" bIns="109243" numCol="1" spcCol="1270" anchor="ctr" anchorCtr="0">
          <a:noAutofit/>
        </a:bodyPr>
        <a:lstStyle/>
        <a:p>
          <a:pPr lvl="0" algn="ctr" defTabSz="1066800">
            <a:lnSpc>
              <a:spcPct val="90000"/>
            </a:lnSpc>
            <a:spcBef>
              <a:spcPct val="0"/>
            </a:spcBef>
            <a:spcAft>
              <a:spcPct val="35000"/>
            </a:spcAft>
          </a:pPr>
          <a:r>
            <a:rPr lang="en-US" sz="2400" b="1" i="0" kern="1200" dirty="0">
              <a:solidFill>
                <a:schemeClr val="bg1"/>
              </a:solidFill>
              <a:latin typeface="Aharoni" panose="02010803020104030203" pitchFamily="2" charset="-79"/>
              <a:cs typeface="Aharoni" panose="02010803020104030203" pitchFamily="2" charset="-79"/>
            </a:rPr>
            <a:t>Data validation</a:t>
          </a:r>
          <a:endParaRPr lang="en-US" sz="2400" kern="1200" dirty="0">
            <a:solidFill>
              <a:schemeClr val="bg1"/>
            </a:solidFill>
          </a:endParaRPr>
        </a:p>
      </dsp:txBody>
      <dsp:txXfrm>
        <a:off x="2959457" y="1765459"/>
        <a:ext cx="2123907" cy="1274344"/>
      </dsp:txXfrm>
    </dsp:sp>
    <dsp:sp modelId="{54CDA6DC-C48C-457D-83C5-3B8B0B15EF67}">
      <dsp:nvSpPr>
        <dsp:cNvPr id="0" name=""/>
        <dsp:cNvSpPr/>
      </dsp:nvSpPr>
      <dsp:spPr>
        <a:xfrm>
          <a:off x="2469158" y="4119755"/>
          <a:ext cx="457898" cy="91440"/>
        </a:xfrm>
        <a:custGeom>
          <a:avLst/>
          <a:gdLst/>
          <a:ahLst/>
          <a:cxnLst/>
          <a:rect l="0" t="0" r="0" b="0"/>
          <a:pathLst>
            <a:path>
              <a:moveTo>
                <a:pt x="0" y="45720"/>
              </a:moveTo>
              <a:lnTo>
                <a:pt x="45789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85895" y="4163032"/>
        <a:ext cx="24424" cy="4884"/>
      </dsp:txXfrm>
    </dsp:sp>
    <dsp:sp modelId="{1A1A7951-9EAD-47ED-AA5C-FE8ECD740BAB}">
      <dsp:nvSpPr>
        <dsp:cNvPr id="0" name=""/>
        <dsp:cNvSpPr/>
      </dsp:nvSpPr>
      <dsp:spPr>
        <a:xfrm>
          <a:off x="347050" y="3528303"/>
          <a:ext cx="2123907" cy="1274344"/>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73" tIns="109243" rIns="104073" bIns="109243" numCol="1" spcCol="1270" anchor="ctr" anchorCtr="0">
          <a:noAutofit/>
        </a:bodyPr>
        <a:lstStyle/>
        <a:p>
          <a:pPr lvl="0" algn="ctr" defTabSz="1066800">
            <a:lnSpc>
              <a:spcPct val="90000"/>
            </a:lnSpc>
            <a:spcBef>
              <a:spcPct val="0"/>
            </a:spcBef>
            <a:spcAft>
              <a:spcPct val="35000"/>
            </a:spcAft>
          </a:pPr>
          <a:r>
            <a:rPr lang="en-US" sz="2400" b="1" i="0" kern="1200" dirty="0">
              <a:solidFill>
                <a:schemeClr val="bg1"/>
              </a:solidFill>
              <a:latin typeface="Aharoni" panose="02010803020104030203" pitchFamily="2" charset="-79"/>
              <a:cs typeface="Aharoni" panose="02010803020104030203" pitchFamily="2" charset="-79"/>
            </a:rPr>
            <a:t>Data reporting</a:t>
          </a:r>
          <a:endParaRPr lang="en-US" sz="2400" kern="1200" dirty="0">
            <a:solidFill>
              <a:schemeClr val="bg1"/>
            </a:solidFill>
          </a:endParaRPr>
        </a:p>
      </dsp:txBody>
      <dsp:txXfrm>
        <a:off x="347050" y="3528303"/>
        <a:ext cx="2123907" cy="1274344"/>
      </dsp:txXfrm>
    </dsp:sp>
    <dsp:sp modelId="{073B4154-A8B4-4B10-B015-5CBCAB2ED4B7}">
      <dsp:nvSpPr>
        <dsp:cNvPr id="0" name=""/>
        <dsp:cNvSpPr/>
      </dsp:nvSpPr>
      <dsp:spPr>
        <a:xfrm>
          <a:off x="2959457" y="3528303"/>
          <a:ext cx="2123907" cy="1274344"/>
        </a:xfrm>
        <a:prstGeom prst="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73" tIns="109243" rIns="104073" bIns="109243" numCol="1" spcCol="1270" anchor="ctr" anchorCtr="0">
          <a:noAutofit/>
        </a:bodyPr>
        <a:lstStyle/>
        <a:p>
          <a:pPr lvl="0" algn="ctr" defTabSz="1066800">
            <a:lnSpc>
              <a:spcPct val="90000"/>
            </a:lnSpc>
            <a:spcBef>
              <a:spcPct val="0"/>
            </a:spcBef>
            <a:spcAft>
              <a:spcPct val="35000"/>
            </a:spcAft>
          </a:pPr>
          <a:r>
            <a:rPr lang="en-US" sz="2400" b="1" i="0" kern="1200" dirty="0">
              <a:solidFill>
                <a:schemeClr val="bg1"/>
              </a:solidFill>
              <a:latin typeface="Aharoni" panose="02010803020104030203" pitchFamily="2" charset="-79"/>
              <a:cs typeface="Aharoni" panose="02010803020104030203" pitchFamily="2" charset="-79"/>
            </a:rPr>
            <a:t>Data Exporting</a:t>
          </a:r>
          <a:endParaRPr lang="en-US" sz="2400" kern="1200" dirty="0">
            <a:solidFill>
              <a:schemeClr val="bg1"/>
            </a:solidFill>
          </a:endParaRPr>
        </a:p>
      </dsp:txBody>
      <dsp:txXfrm>
        <a:off x="2959457" y="3528303"/>
        <a:ext cx="2123907" cy="1274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1EB5C-B662-45F2-BF5A-1EAD92A472B9}">
      <dsp:nvSpPr>
        <dsp:cNvPr id="0" name=""/>
        <dsp:cNvSpPr/>
      </dsp:nvSpPr>
      <dsp:spPr>
        <a:xfrm>
          <a:off x="1054044" y="174906"/>
          <a:ext cx="1263339" cy="126333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BD0A0-5107-4494-9350-F14EFA062496}">
      <dsp:nvSpPr>
        <dsp:cNvPr id="0" name=""/>
        <dsp:cNvSpPr/>
      </dsp:nvSpPr>
      <dsp:spPr>
        <a:xfrm>
          <a:off x="1323281" y="444142"/>
          <a:ext cx="724866" cy="7248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9B1271-D7DC-425E-9D07-8F9E5DADC51D}">
      <dsp:nvSpPr>
        <dsp:cNvPr id="0" name=""/>
        <dsp:cNvSpPr/>
      </dsp:nvSpPr>
      <dsp:spPr>
        <a:xfrm>
          <a:off x="269117" y="1831745"/>
          <a:ext cx="2833194" cy="74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b="1" strike="noStrike" kern="1200" cap="none" dirty="0">
              <a:solidFill>
                <a:srgbClr val="ED7D31"/>
              </a:solidFill>
              <a:latin typeface="Aharoni" panose="02010803020104030203" pitchFamily="2" charset="-79"/>
              <a:ea typeface="ADLaM Display" panose="02010000000000000000" pitchFamily="2" charset="0"/>
              <a:cs typeface="Aharoni" panose="02010803020104030203" pitchFamily="2" charset="-79"/>
            </a:rPr>
            <a:t>Improved Decision-making</a:t>
          </a:r>
        </a:p>
        <a:p>
          <a:pPr lvl="0" algn="ctr" defTabSz="533400">
            <a:lnSpc>
              <a:spcPct val="100000"/>
            </a:lnSpc>
            <a:spcBef>
              <a:spcPct val="0"/>
            </a:spcBef>
            <a:spcAft>
              <a:spcPct val="35000"/>
            </a:spcAft>
            <a:defRPr cap="all"/>
          </a:pPr>
          <a:r>
            <a:rPr lang="en-US" sz="1100" strike="noStrike" kern="1200"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Clean Data Leads To Better Insights And More Informed Decisions.</a:t>
          </a:r>
        </a:p>
      </dsp:txBody>
      <dsp:txXfrm>
        <a:off x="269117" y="1831745"/>
        <a:ext cx="2833194" cy="748483"/>
      </dsp:txXfrm>
    </dsp:sp>
    <dsp:sp modelId="{4A605473-DC2C-468A-9037-F8C7241874B3}">
      <dsp:nvSpPr>
        <dsp:cNvPr id="0" name=""/>
        <dsp:cNvSpPr/>
      </dsp:nvSpPr>
      <dsp:spPr>
        <a:xfrm>
          <a:off x="4034532" y="174906"/>
          <a:ext cx="1263339" cy="126333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A41BA2-5F6A-4B2B-ABD0-D04DBE0097AD}">
      <dsp:nvSpPr>
        <dsp:cNvPr id="0" name=""/>
        <dsp:cNvSpPr/>
      </dsp:nvSpPr>
      <dsp:spPr>
        <a:xfrm>
          <a:off x="4303768" y="444142"/>
          <a:ext cx="724866" cy="7248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C3E12E-B690-40D0-A2E8-EB3990D035F6}">
      <dsp:nvSpPr>
        <dsp:cNvPr id="0" name=""/>
        <dsp:cNvSpPr/>
      </dsp:nvSpPr>
      <dsp:spPr>
        <a:xfrm>
          <a:off x="3464745" y="1831745"/>
          <a:ext cx="2402913" cy="74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strike="noStrike" kern="1200" cap="none" dirty="0">
              <a:solidFill>
                <a:srgbClr val="ED7D31"/>
              </a:solidFill>
              <a:latin typeface="Aharoni" panose="02010803020104030203" pitchFamily="2" charset="-79"/>
              <a:ea typeface="ADLaM Display" panose="02010000000000000000" pitchFamily="2" charset="0"/>
              <a:cs typeface="Aharoni" panose="02010803020104030203" pitchFamily="2" charset="-79"/>
            </a:rPr>
            <a:t>Reduced Costs</a:t>
          </a:r>
        </a:p>
        <a:p>
          <a:pPr lvl="0" algn="ctr" defTabSz="533400">
            <a:lnSpc>
              <a:spcPct val="100000"/>
            </a:lnSpc>
            <a:spcBef>
              <a:spcPct val="0"/>
            </a:spcBef>
            <a:spcAft>
              <a:spcPct val="35000"/>
            </a:spcAft>
            <a:defRPr cap="all"/>
          </a:pPr>
          <a:r>
            <a:rPr lang="en-US" sz="1100" strike="noStrike" kern="1200"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By Eliminating Errors, You Can Save Money On Wasted Resources And Fraud Prevention.</a:t>
          </a:r>
        </a:p>
      </dsp:txBody>
      <dsp:txXfrm>
        <a:off x="3464745" y="1831745"/>
        <a:ext cx="2402913" cy="748483"/>
      </dsp:txXfrm>
    </dsp:sp>
    <dsp:sp modelId="{3B4070D5-01B0-46B7-B9B9-25014962B5CA}">
      <dsp:nvSpPr>
        <dsp:cNvPr id="0" name=""/>
        <dsp:cNvSpPr/>
      </dsp:nvSpPr>
      <dsp:spPr>
        <a:xfrm>
          <a:off x="984882" y="3050362"/>
          <a:ext cx="1263339" cy="126333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CC47ED-0B78-4E82-9422-0AF551672022}">
      <dsp:nvSpPr>
        <dsp:cNvPr id="0" name=""/>
        <dsp:cNvSpPr/>
      </dsp:nvSpPr>
      <dsp:spPr>
        <a:xfrm>
          <a:off x="1035042" y="3367226"/>
          <a:ext cx="724866" cy="7248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B6AFA6-EA1E-4AF1-96DD-BF45E60154AE}">
      <dsp:nvSpPr>
        <dsp:cNvPr id="0" name=""/>
        <dsp:cNvSpPr/>
      </dsp:nvSpPr>
      <dsp:spPr>
        <a:xfrm>
          <a:off x="231269" y="4716641"/>
          <a:ext cx="2503856" cy="74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b="1" strike="noStrike" kern="1200" cap="none" dirty="0">
              <a:solidFill>
                <a:srgbClr val="ED7D31"/>
              </a:solidFill>
              <a:latin typeface="Aharoni" panose="02010803020104030203" pitchFamily="2" charset="-79"/>
              <a:ea typeface="ADLaM Display" panose="02010000000000000000" pitchFamily="2" charset="0"/>
              <a:cs typeface="Aharoni" panose="02010803020104030203" pitchFamily="2" charset="-79"/>
            </a:rPr>
            <a:t>Increased Efficiency</a:t>
          </a:r>
        </a:p>
        <a:p>
          <a:pPr lvl="0" algn="ctr" defTabSz="533400">
            <a:lnSpc>
              <a:spcPct val="100000"/>
            </a:lnSpc>
            <a:spcBef>
              <a:spcPct val="0"/>
            </a:spcBef>
            <a:spcAft>
              <a:spcPct val="35000"/>
            </a:spcAft>
            <a:defRPr cap="all"/>
          </a:pPr>
          <a:r>
            <a:rPr lang="en-US" sz="1100" strike="noStrike" kern="1200"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Clean Data Can Help You To Automate Tasks And Improve Your Overall Efficiency.</a:t>
          </a:r>
        </a:p>
      </dsp:txBody>
      <dsp:txXfrm>
        <a:off x="231269" y="4716641"/>
        <a:ext cx="2503856" cy="748483"/>
      </dsp:txXfrm>
    </dsp:sp>
    <dsp:sp modelId="{C79438C8-0CE5-43FD-90A0-F2AB5ED7244F}">
      <dsp:nvSpPr>
        <dsp:cNvPr id="0" name=""/>
        <dsp:cNvSpPr/>
      </dsp:nvSpPr>
      <dsp:spPr>
        <a:xfrm>
          <a:off x="3869863" y="3097990"/>
          <a:ext cx="1263339" cy="126333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BAEA0-CDA8-4171-8213-A248CC5A22DF}">
      <dsp:nvSpPr>
        <dsp:cNvPr id="0" name=""/>
        <dsp:cNvSpPr/>
      </dsp:nvSpPr>
      <dsp:spPr>
        <a:xfrm>
          <a:off x="4139099" y="3367226"/>
          <a:ext cx="724866" cy="7248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2D448E-53BC-4694-B54E-619E0ED59091}">
      <dsp:nvSpPr>
        <dsp:cNvPr id="0" name=""/>
        <dsp:cNvSpPr/>
      </dsp:nvSpPr>
      <dsp:spPr>
        <a:xfrm>
          <a:off x="3011838" y="4754829"/>
          <a:ext cx="2979389" cy="74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b="1" strike="noStrike" kern="1200" cap="none" dirty="0">
              <a:solidFill>
                <a:srgbClr val="ED7D31"/>
              </a:solidFill>
              <a:latin typeface="Aharoni" panose="02010803020104030203" pitchFamily="2" charset="-79"/>
              <a:ea typeface="ADLaM Display" panose="02010000000000000000" pitchFamily="2" charset="0"/>
              <a:cs typeface="Aharoni" panose="02010803020104030203" pitchFamily="2" charset="-79"/>
            </a:rPr>
            <a:t>Enhanced Customer Satisfaction</a:t>
          </a:r>
        </a:p>
        <a:p>
          <a:pPr lvl="0" algn="ctr" defTabSz="533400">
            <a:lnSpc>
              <a:spcPct val="100000"/>
            </a:lnSpc>
            <a:spcBef>
              <a:spcPct val="0"/>
            </a:spcBef>
            <a:spcAft>
              <a:spcPct val="35000"/>
            </a:spcAft>
            <a:defRPr cap="all"/>
          </a:pPr>
          <a:r>
            <a:rPr lang="en-US" sz="1400" strike="noStrike" kern="1200"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Clean Data Can Lead To A Better Customer Experience.</a:t>
          </a:r>
        </a:p>
      </dsp:txBody>
      <dsp:txXfrm>
        <a:off x="3011838" y="4754829"/>
        <a:ext cx="2979389" cy="7484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76EC3-70AA-418B-91A6-5407093455CE}">
      <dsp:nvSpPr>
        <dsp:cNvPr id="0" name=""/>
        <dsp:cNvSpPr/>
      </dsp:nvSpPr>
      <dsp:spPr>
        <a:xfrm>
          <a:off x="1748064" y="2975"/>
          <a:ext cx="3342605" cy="2005563"/>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a:t>Our data cleansing website, integrated with Flask and developed using HTML, CSS, and Python, marks a significant leap forward in addressing data quality challenges comprehensively.</a:t>
          </a:r>
          <a:endParaRPr lang="en-US" sz="1800" kern="1200"/>
        </a:p>
      </dsp:txBody>
      <dsp:txXfrm>
        <a:off x="1748064" y="2975"/>
        <a:ext cx="3342605" cy="2005563"/>
      </dsp:txXfrm>
    </dsp:sp>
    <dsp:sp modelId="{087EDF59-A73B-4513-AA6B-7989A92EB156}">
      <dsp:nvSpPr>
        <dsp:cNvPr id="0" name=""/>
        <dsp:cNvSpPr/>
      </dsp:nvSpPr>
      <dsp:spPr>
        <a:xfrm>
          <a:off x="5424930" y="2975"/>
          <a:ext cx="3342605" cy="2005563"/>
        </a:xfrm>
        <a:prstGeom prst="rect">
          <a:avLst/>
        </a:prstGeom>
        <a:gradFill rotWithShape="0">
          <a:gsLst>
            <a:gs pos="0">
              <a:schemeClr val="accent2">
                <a:hueOff val="-485121"/>
                <a:satOff val="-27976"/>
                <a:lumOff val="2876"/>
                <a:alphaOff val="0"/>
                <a:tint val="100000"/>
                <a:shade val="100000"/>
                <a:satMod val="130000"/>
              </a:schemeClr>
            </a:gs>
            <a:gs pos="100000">
              <a:schemeClr val="accent2">
                <a:hueOff val="-485121"/>
                <a:satOff val="-27976"/>
                <a:lumOff val="287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a:t>By prioritizing critical issues like missing values, invalid formats, outliers, and duplicates, our approach ensures a targeted cleansing process that effectively resolves key data quality challenges.</a:t>
          </a:r>
          <a:endParaRPr lang="en-US" sz="1800" kern="1200"/>
        </a:p>
      </dsp:txBody>
      <dsp:txXfrm>
        <a:off x="5424930" y="2975"/>
        <a:ext cx="3342605" cy="2005563"/>
      </dsp:txXfrm>
    </dsp:sp>
    <dsp:sp modelId="{21160A23-EE10-4054-846D-BB64BFEE512D}">
      <dsp:nvSpPr>
        <dsp:cNvPr id="0" name=""/>
        <dsp:cNvSpPr/>
      </dsp:nvSpPr>
      <dsp:spPr>
        <a:xfrm>
          <a:off x="1748064" y="2342799"/>
          <a:ext cx="3342605" cy="2005563"/>
        </a:xfrm>
        <a:prstGeom prst="rect">
          <a:avLst/>
        </a:prstGeom>
        <a:gradFill rotWithShape="0">
          <a:gsLst>
            <a:gs pos="0">
              <a:schemeClr val="accent2">
                <a:hueOff val="-970242"/>
                <a:satOff val="-55952"/>
                <a:lumOff val="5752"/>
                <a:alphaOff val="0"/>
                <a:tint val="100000"/>
                <a:shade val="100000"/>
                <a:satMod val="130000"/>
              </a:schemeClr>
            </a:gs>
            <a:gs pos="100000">
              <a:schemeClr val="accent2">
                <a:hueOff val="-970242"/>
                <a:satOff val="-55952"/>
                <a:lumOff val="575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a:t>The platform boasts an intuitive user interface and detailed graphical representations, empowering users to effortlessly clean and visualize their databases while making informed decisions.</a:t>
          </a:r>
          <a:endParaRPr lang="en-US" sz="1800" kern="1200"/>
        </a:p>
      </dsp:txBody>
      <dsp:txXfrm>
        <a:off x="1748064" y="2342799"/>
        <a:ext cx="3342605" cy="2005563"/>
      </dsp:txXfrm>
    </dsp:sp>
    <dsp:sp modelId="{A9B8050B-5704-4F97-8118-16E1E40DF864}">
      <dsp:nvSpPr>
        <dsp:cNvPr id="0" name=""/>
        <dsp:cNvSpPr/>
      </dsp:nvSpPr>
      <dsp:spPr>
        <a:xfrm>
          <a:off x="5424930" y="2342799"/>
          <a:ext cx="3342605" cy="2005563"/>
        </a:xfrm>
        <a:prstGeom prst="rect">
          <a:avLst/>
        </a:prstGeom>
        <a:gradFill rotWithShape="0">
          <a:gsLst>
            <a:gs pos="0">
              <a:schemeClr val="accent2">
                <a:hueOff val="-1455363"/>
                <a:satOff val="-83928"/>
                <a:lumOff val="8628"/>
                <a:alphaOff val="0"/>
                <a:tint val="100000"/>
                <a:shade val="100000"/>
                <a:satMod val="130000"/>
              </a:schemeClr>
            </a:gs>
            <a:gs pos="100000">
              <a:schemeClr val="accent2">
                <a:hueOff val="-1455363"/>
                <a:satOff val="-83928"/>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a:t>Offering flexibility in exporting data across various formats, the platform also provides comprehensive training modules to equip users with effective database management skills.</a:t>
          </a:r>
          <a:endParaRPr lang="en-US" sz="1800" kern="1200"/>
        </a:p>
      </dsp:txBody>
      <dsp:txXfrm>
        <a:off x="5424930" y="2342799"/>
        <a:ext cx="3342605" cy="2005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51A83-013C-48F8-9C4A-50388930E46D}">
      <dsp:nvSpPr>
        <dsp:cNvPr id="0" name=""/>
        <dsp:cNvSpPr/>
      </dsp:nvSpPr>
      <dsp:spPr>
        <a:xfrm>
          <a:off x="42044" y="648754"/>
          <a:ext cx="888910" cy="88891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FB0EEE-4609-43AB-B7DD-50AFA1AE7D25}">
      <dsp:nvSpPr>
        <dsp:cNvPr id="0" name=""/>
        <dsp:cNvSpPr/>
      </dsp:nvSpPr>
      <dsp:spPr>
        <a:xfrm>
          <a:off x="228716" y="835425"/>
          <a:ext cx="515568" cy="5155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D75754-4B4D-436A-82C8-46FB587B92BB}">
      <dsp:nvSpPr>
        <dsp:cNvPr id="0" name=""/>
        <dsp:cNvSpPr/>
      </dsp:nvSpPr>
      <dsp:spPr>
        <a:xfrm>
          <a:off x="1121436" y="648754"/>
          <a:ext cx="2095289" cy="88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100000"/>
            </a:lnSpc>
            <a:spcBef>
              <a:spcPct val="0"/>
            </a:spcBef>
            <a:spcAft>
              <a:spcPct val="35000"/>
            </a:spcAft>
          </a:pPr>
          <a:r>
            <a:rPr lang="en-US" sz="1100" b="0" i="0" kern="1200" dirty="0">
              <a:solidFill>
                <a:schemeClr val="bg1"/>
              </a:solidFill>
            </a:rPr>
            <a:t>Our cleansing process preserves the original structure of the database, maintaining the format of the data throughout.</a:t>
          </a:r>
          <a:endParaRPr lang="en-US" sz="1100" kern="1200" dirty="0">
            <a:solidFill>
              <a:schemeClr val="bg1"/>
            </a:solidFill>
          </a:endParaRPr>
        </a:p>
      </dsp:txBody>
      <dsp:txXfrm>
        <a:off x="1121436" y="648754"/>
        <a:ext cx="2095289" cy="888910"/>
      </dsp:txXfrm>
    </dsp:sp>
    <dsp:sp modelId="{B6170EBF-D921-41D7-9DA4-E0913936A7D4}">
      <dsp:nvSpPr>
        <dsp:cNvPr id="0" name=""/>
        <dsp:cNvSpPr/>
      </dsp:nvSpPr>
      <dsp:spPr>
        <a:xfrm>
          <a:off x="3581813" y="648754"/>
          <a:ext cx="888910" cy="88891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FAB80-F122-4AB4-BCF5-9D2D9A30DD40}">
      <dsp:nvSpPr>
        <dsp:cNvPr id="0" name=""/>
        <dsp:cNvSpPr/>
      </dsp:nvSpPr>
      <dsp:spPr>
        <a:xfrm>
          <a:off x="3768484" y="835425"/>
          <a:ext cx="515568" cy="5155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BD800D-B657-4B69-B860-85344622C1B6}">
      <dsp:nvSpPr>
        <dsp:cNvPr id="0" name=""/>
        <dsp:cNvSpPr/>
      </dsp:nvSpPr>
      <dsp:spPr>
        <a:xfrm>
          <a:off x="4661204" y="648754"/>
          <a:ext cx="2095289" cy="88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100000"/>
            </a:lnSpc>
            <a:spcBef>
              <a:spcPct val="0"/>
            </a:spcBef>
            <a:spcAft>
              <a:spcPct val="35000"/>
            </a:spcAft>
          </a:pPr>
          <a:r>
            <a:rPr lang="en-US" sz="1100" b="0" i="0" kern="1200" dirty="0">
              <a:solidFill>
                <a:schemeClr val="bg1"/>
              </a:solidFill>
            </a:rPr>
            <a:t>Guided by Agile methodologies, our development process is iterative and responsive, allowing us to continually refine and enhance the A to meet evolving user needs effectively.</a:t>
          </a:r>
          <a:endParaRPr lang="en-US" sz="1100" kern="1200" dirty="0">
            <a:solidFill>
              <a:schemeClr val="bg1"/>
            </a:solidFill>
          </a:endParaRPr>
        </a:p>
      </dsp:txBody>
      <dsp:txXfrm>
        <a:off x="4661204" y="648754"/>
        <a:ext cx="2095289" cy="888910"/>
      </dsp:txXfrm>
    </dsp:sp>
    <dsp:sp modelId="{0814397F-B782-49F0-992B-D1C73DA579E0}">
      <dsp:nvSpPr>
        <dsp:cNvPr id="0" name=""/>
        <dsp:cNvSpPr/>
      </dsp:nvSpPr>
      <dsp:spPr>
        <a:xfrm>
          <a:off x="42044" y="2167551"/>
          <a:ext cx="888910" cy="88891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3106E-43DB-480A-BDEF-F4C2345BC800}">
      <dsp:nvSpPr>
        <dsp:cNvPr id="0" name=""/>
        <dsp:cNvSpPr/>
      </dsp:nvSpPr>
      <dsp:spPr>
        <a:xfrm>
          <a:off x="228716" y="2354223"/>
          <a:ext cx="515568" cy="5155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D460CE-801B-4E43-8466-345B8B1AE719}">
      <dsp:nvSpPr>
        <dsp:cNvPr id="0" name=""/>
        <dsp:cNvSpPr/>
      </dsp:nvSpPr>
      <dsp:spPr>
        <a:xfrm>
          <a:off x="1121436" y="2167551"/>
          <a:ext cx="2095289" cy="88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100000"/>
            </a:lnSpc>
            <a:spcBef>
              <a:spcPct val="0"/>
            </a:spcBef>
            <a:spcAft>
              <a:spcPct val="35000"/>
            </a:spcAft>
          </a:pPr>
          <a:r>
            <a:rPr lang="en-US" sz="1100" b="0" i="0" kern="1200" dirty="0">
              <a:solidFill>
                <a:schemeClr val="bg1"/>
              </a:solidFill>
            </a:rPr>
            <a:t>Looking ahead, the platform remains poised for future enhancements, promising even greater efficiency and responsiveness to evolving user needs.</a:t>
          </a:r>
          <a:endParaRPr lang="en-US" sz="1100" kern="1200" dirty="0">
            <a:solidFill>
              <a:schemeClr val="bg1"/>
            </a:solidFill>
          </a:endParaRPr>
        </a:p>
      </dsp:txBody>
      <dsp:txXfrm>
        <a:off x="1121436" y="2167551"/>
        <a:ext cx="2095289" cy="888910"/>
      </dsp:txXfrm>
    </dsp:sp>
    <dsp:sp modelId="{8245E4EC-42CD-4F4D-8B18-DFCF08406731}">
      <dsp:nvSpPr>
        <dsp:cNvPr id="0" name=""/>
        <dsp:cNvSpPr/>
      </dsp:nvSpPr>
      <dsp:spPr>
        <a:xfrm>
          <a:off x="3581813" y="2167551"/>
          <a:ext cx="888910" cy="88891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AE21D9-BBA2-4E61-9CD4-21B1CEE060FF}">
      <dsp:nvSpPr>
        <dsp:cNvPr id="0" name=""/>
        <dsp:cNvSpPr/>
      </dsp:nvSpPr>
      <dsp:spPr>
        <a:xfrm>
          <a:off x="3768484" y="2354223"/>
          <a:ext cx="515568" cy="5155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3459B5-BA6C-4183-B7A9-5C0791E90904}">
      <dsp:nvSpPr>
        <dsp:cNvPr id="0" name=""/>
        <dsp:cNvSpPr/>
      </dsp:nvSpPr>
      <dsp:spPr>
        <a:xfrm>
          <a:off x="4661204" y="2167551"/>
          <a:ext cx="2095289" cy="88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100000"/>
            </a:lnSpc>
            <a:spcBef>
              <a:spcPct val="0"/>
            </a:spcBef>
            <a:spcAft>
              <a:spcPct val="35000"/>
            </a:spcAft>
          </a:pPr>
          <a:r>
            <a:rPr lang="en-US" sz="1100" b="0" i="0" kern="1200" dirty="0">
              <a:solidFill>
                <a:schemeClr val="bg1"/>
              </a:solidFill>
            </a:rPr>
            <a:t>User feedback plays a crucial role in shaping the evolution of the platform, ensuring that it continues to meet the diverse needs of its user base.</a:t>
          </a:r>
          <a:endParaRPr lang="en-US" sz="1100" kern="1200" dirty="0">
            <a:solidFill>
              <a:schemeClr val="bg1"/>
            </a:solidFill>
          </a:endParaRPr>
        </a:p>
      </dsp:txBody>
      <dsp:txXfrm>
        <a:off x="4661204" y="2167551"/>
        <a:ext cx="2095289" cy="88891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6T19:50:29.201"/>
    </inkml:context>
    <inkml:brush xml:id="br0">
      <inkml:brushProperty name="width" value="0.035" units="cm"/>
      <inkml:brushProperty name="height" value="0.035" units="cm"/>
      <inkml:brushProperty name="color" value="#E71224"/>
    </inkml:brush>
  </inkml:definitions>
  <inkml:trace contextRef="#ctx0" brushRef="#br0">0 14 24575,'0'-6'0,"0"-2"-8191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name of project alone in a page</a:t>
            </a:r>
            <a:endParaRPr/>
          </a:p>
        </p:txBody>
      </p:sp>
      <p:sp>
        <p:nvSpPr>
          <p:cNvPr id="279" name="Google Shape;279;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2" name="Google Shape;35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2daaa457fd3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8" name="Google Shape;1178;g2daaa457fd3_0_6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79" name="Google Shape;1179;g2daaa457fd3_0_6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102</a:t>
            </a:fld>
            <a:endParaRPr/>
          </a:p>
        </p:txBody>
      </p:sp>
    </p:spTree>
    <p:extLst>
      <p:ext uri="{BB962C8B-B14F-4D97-AF65-F5344CB8AC3E}">
        <p14:creationId xmlns:p14="http://schemas.microsoft.com/office/powerpoint/2010/main" val="1447583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2daaa457fd3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8" name="Google Shape;1178;g2daaa457fd3_0_6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179" name="Google Shape;1179;g2daaa457fd3_0_6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103</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2daaa457fd3_0_7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2daaa457fd3_0_7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87" name="Google Shape;1187;g2daaa457fd3_0_7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104</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2daaa457fd3_0_7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4" name="Google Shape;1194;g2daaa457fd3_0_7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95" name="Google Shape;1195;g2daaa457fd3_0_7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105</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daaa457fd3_0_7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2daaa457fd3_0_7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3" name="Google Shape;1203;g2daaa457fd3_0_7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106</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2daaa457fd3_0_7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0" name="Google Shape;1210;g2daaa457fd3_0_7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11" name="Google Shape;1211;g2daaa457fd3_0_7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107</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2daaa457fd3_0_7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g2daaa457fd3_0_7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19" name="Google Shape;1219;g2daaa457fd3_0_7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108</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2daaa457fd3_0_7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6" name="Google Shape;1226;g2daaa457fd3_0_7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27" name="Google Shape;1227;g2daaa457fd3_0_7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109</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daaa457fd3_0_7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4" name="Google Shape;1234;g2daaa457fd3_0_7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35" name="Google Shape;1235;g2daaa457fd3_0_7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110</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2daaa457fd3_0_7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2" name="Google Shape;1242;g2daaa457fd3_0_7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43" name="Google Shape;1243;g2daaa457fd3_0_7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9" name="Google Shape;359;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12</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2daaa457fd3_0_7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0" name="Google Shape;1250;g2daaa457fd3_0_7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51" name="Google Shape;1251;g2daaa457fd3_0_7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112</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2daaa457fd3_0_7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8" name="Google Shape;1258;g2daaa457fd3_0_7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59" name="Google Shape;1259;g2daaa457fd3_0_7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113</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2daaa457fd3_0_7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6" name="Google Shape;1266;g2daaa457fd3_0_7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67" name="Google Shape;1267;g2daaa457fd3_0_7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114</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daaa457fd3_0_7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4" name="Google Shape;1274;g2daaa457fd3_0_7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75" name="Google Shape;1275;g2daaa457fd3_0_7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115</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2daaa457fd3_0_8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2" name="Google Shape;1282;g2daaa457fd3_0_8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83" name="Google Shape;1283;g2daaa457fd3_0_8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116</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2daaa457fd3_0_8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0" name="Google Shape;1290;g2daaa457fd3_0_8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91" name="Google Shape;1291;g2daaa457fd3_0_8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117</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2daaa457fd3_0_8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0" name="Google Shape;1290;g2daaa457fd3_0_8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91" name="Google Shape;1291;g2daaa457fd3_0_8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118</a:t>
            </a:fld>
            <a:endParaRPr/>
          </a:p>
        </p:txBody>
      </p:sp>
    </p:spTree>
    <p:extLst>
      <p:ext uri="{BB962C8B-B14F-4D97-AF65-F5344CB8AC3E}">
        <p14:creationId xmlns:p14="http://schemas.microsoft.com/office/powerpoint/2010/main" val="12741486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2daaa457fd3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8" name="Google Shape;1298;g2daaa457fd3_0_8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99" name="Google Shape;1299;g2daaa457fd3_0_8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119</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2daaa457fd3_0_8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6" name="Google Shape;1306;g2daaa457fd3_0_8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07" name="Google Shape;1307;g2daaa457fd3_0_8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120</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2daaa457fd3_0_8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4" name="Google Shape;1314;g2daaa457fd3_0_8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15" name="Google Shape;1315;g2daaa457fd3_0_8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121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7" name="Google Shape;367;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13</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2daaa457fd3_0_8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2" name="Google Shape;1322;g2daaa457fd3_0_8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23" name="Google Shape;1323;g2daaa457fd3_0_8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122</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0" name="Google Shape;133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2daaa457fd3_0_5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9" name="Google Shape;1339;g2daaa457fd3_0_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2daaa457fd3_0_5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8" name="Google Shape;1348;g2daaa457fd3_0_5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2daaa457fd3_0_5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6" name="Google Shape;1356;g2daaa457fd3_0_5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2daaa457fd3_0_5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5" name="Google Shape;1365;g2daaa457fd3_0_5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2daaa457fd3_0_5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4" name="Google Shape;1374;g2daaa457fd3_0_5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344d501c64afd305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2" name="Google Shape;1382;g344d501c64afd305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344d501c64afd305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8" name="Google Shape;1388;g344d501c64afd305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44d501c64afd305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4" name="Google Shape;1394;g344d501c64afd305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202a22e9251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0" name="Google Shape;1400;g202a22e9251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69df272d62f1811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7" name="Google Shape;1407;g69df272d62f1811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69df272d62f1811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3" name="Google Shape;1413;g69df272d62f1811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69df272d62f1811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9" name="Google Shape;1419;g69df272d62f1811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69df272d62f1811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5" name="Google Shape;1425;g69df272d62f1811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2daaa457fd3_0_3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1" name="Google Shape;1431;g2daaa457fd3_0_3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32" name="Google Shape;1432;g2daaa457fd3_0_3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141</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2daaa457fd3_0_8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2daaa457fd3_0_8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38" name="Google Shape;1438;g2daaa457fd3_0_8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142</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2daaa457fd3_0_8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2daaa457fd3_0_8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38" name="Google Shape;1438;g2daaa457fd3_0_8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143</a:t>
            </a:fld>
            <a:endParaRPr/>
          </a:p>
        </p:txBody>
      </p:sp>
    </p:spTree>
    <p:extLst>
      <p:ext uri="{BB962C8B-B14F-4D97-AF65-F5344CB8AC3E}">
        <p14:creationId xmlns:p14="http://schemas.microsoft.com/office/powerpoint/2010/main" val="38356427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2daaa457fd3_0_8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2daaa457fd3_0_8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38" name="Google Shape;1438;g2daaa457fd3_0_8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144</a:t>
            </a:fld>
            <a:endParaRPr/>
          </a:p>
        </p:txBody>
      </p:sp>
    </p:spTree>
    <p:extLst>
      <p:ext uri="{BB962C8B-B14F-4D97-AF65-F5344CB8AC3E}">
        <p14:creationId xmlns:p14="http://schemas.microsoft.com/office/powerpoint/2010/main" val="37184434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2daaa457fd3_0_8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g2daaa457fd3_0_8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59" name="Google Shape;1459;g2daaa457fd3_0_8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145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5" name="Google Shape;37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92385007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daaa457fd3_0_9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5" name="Google Shape;1465;g2daaa457fd3_0_9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66" name="Google Shape;1466;g2daaa457fd3_0_9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146</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2daaa457fd3_0_9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2" name="Google Shape;1472;g2daaa457fd3_0_9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73" name="Google Shape;1473;g2daaa457fd3_0_9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147</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2daaa457fd3_0_9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9" name="Google Shape;1479;g2daaa457fd3_0_9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80" name="Google Shape;1480;g2daaa457fd3_0_9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148</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2daaa457fd3_0_9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6" name="Google Shape;1486;g2daaa457fd3_0_9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87" name="Google Shape;1487;g2daaa457fd3_0_9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149</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2daaa457fd3_0_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3" name="Google Shape;1493;g2daaa457fd3_0_3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94" name="Google Shape;1494;g2daaa457fd3_0_3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150</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daaa457fd3_0_9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9" name="Google Shape;1499;g2daaa457fd3_0_9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00" name="Google Shape;1500;g2daaa457fd3_0_9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151</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2daaa457fd3_0_8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5" name="Google Shape;1505;g2daaa457fd3_0_8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06" name="Google Shape;1506;g2daaa457fd3_0_8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152</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2daaa457fd3_0_8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5" name="Google Shape;1505;g2daaa457fd3_0_8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06" name="Google Shape;1506;g2daaa457fd3_0_8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153</a:t>
            </a:fld>
            <a:endParaRPr/>
          </a:p>
        </p:txBody>
      </p:sp>
    </p:spTree>
    <p:extLst>
      <p:ext uri="{BB962C8B-B14F-4D97-AF65-F5344CB8AC3E}">
        <p14:creationId xmlns:p14="http://schemas.microsoft.com/office/powerpoint/2010/main" val="152182775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daaa457fd3_0_9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9" name="Google Shape;1499;g2daaa457fd3_0_9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00" name="Google Shape;1500;g2daaa457fd3_0_9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154</a:t>
            </a:fld>
            <a:endParaRPr/>
          </a:p>
        </p:txBody>
      </p:sp>
    </p:spTree>
    <p:extLst>
      <p:ext uri="{BB962C8B-B14F-4D97-AF65-F5344CB8AC3E}">
        <p14:creationId xmlns:p14="http://schemas.microsoft.com/office/powerpoint/2010/main" val="5692157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daaa457fd3_0_9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9" name="Google Shape;1499;g2daaa457fd3_0_9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500" name="Google Shape;1500;g2daaa457fd3_0_9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155</a:t>
            </a:fld>
            <a:endParaRPr/>
          </a:p>
        </p:txBody>
      </p:sp>
    </p:spTree>
    <p:extLst>
      <p:ext uri="{BB962C8B-B14F-4D97-AF65-F5344CB8AC3E}">
        <p14:creationId xmlns:p14="http://schemas.microsoft.com/office/powerpoint/2010/main" val="269465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5" name="Google Shape;37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71984933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daaa457fd3_0_9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9" name="Google Shape;1499;g2daaa457fd3_0_9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500" name="Google Shape;1500;g2daaa457fd3_0_9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156</a:t>
            </a:fld>
            <a:endParaRPr/>
          </a:p>
        </p:txBody>
      </p:sp>
    </p:spTree>
    <p:extLst>
      <p:ext uri="{BB962C8B-B14F-4D97-AF65-F5344CB8AC3E}">
        <p14:creationId xmlns:p14="http://schemas.microsoft.com/office/powerpoint/2010/main" val="132425704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daaa457fd3_0_9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9" name="Google Shape;1499;g2daaa457fd3_0_9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500" name="Google Shape;1500;g2daaa457fd3_0_9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157</a:t>
            </a:fld>
            <a:endParaRPr/>
          </a:p>
        </p:txBody>
      </p:sp>
    </p:spTree>
    <p:extLst>
      <p:ext uri="{BB962C8B-B14F-4D97-AF65-F5344CB8AC3E}">
        <p14:creationId xmlns:p14="http://schemas.microsoft.com/office/powerpoint/2010/main" val="299084423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daaa457fd3_0_9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9" name="Google Shape;1499;g2daaa457fd3_0_9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500" name="Google Shape;1500;g2daaa457fd3_0_9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158</a:t>
            </a:fld>
            <a:endParaRPr/>
          </a:p>
        </p:txBody>
      </p:sp>
    </p:spTree>
    <p:extLst>
      <p:ext uri="{BB962C8B-B14F-4D97-AF65-F5344CB8AC3E}">
        <p14:creationId xmlns:p14="http://schemas.microsoft.com/office/powerpoint/2010/main" val="3805063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daaa457fd3_0_9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9" name="Google Shape;1499;g2daaa457fd3_0_9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500" name="Google Shape;1500;g2daaa457fd3_0_9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159</a:t>
            </a:fld>
            <a:endParaRPr/>
          </a:p>
        </p:txBody>
      </p:sp>
    </p:spTree>
    <p:extLst>
      <p:ext uri="{BB962C8B-B14F-4D97-AF65-F5344CB8AC3E}">
        <p14:creationId xmlns:p14="http://schemas.microsoft.com/office/powerpoint/2010/main" val="1573736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aa457fd3_0_5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2daaa457fd3_0_5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10" name="Google Shape;510;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d006597abe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2d006597abe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20" name="Google Shape;520;g2d006597abe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cfda271e76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2cfda271e76_7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6" name="Google Shape;286;g2cfda271e76_7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d29678515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g2d296785150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2d296785150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d29678515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2d296785150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7" name="Google Shape;557;g2d296785150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d296785150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2d296785150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2d296785150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daaa457fd3_0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g2daaa457fd3_0_3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2daaa457fd3_0_3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d296785150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2d296785150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2d296785150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707208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d296785150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2d296785150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2d296785150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751791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9" name="Google Shape;2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daaa457fd3_0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g2daaa457fd3_0_3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2daaa457fd3_0_3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4102556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daaa457fd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2daaa457fd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daaa457fd3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g2daaa457fd3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daaa457fd3_0_3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g2daaa457fd3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daaa457fd3_0_3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g2daaa457fd3_0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daaa457fd3_0_3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2daaa457fd3_0_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aaa457fd3_0_3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2daaa457fd3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daaa457fd3_0_3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g2daaa457fd3_0_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d01059ecd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d01059ecd6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5" name="Google Shape;315;g2d01059ecd6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d296785150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g2d296785150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90" name="Google Shape;790;g2d296785150_0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daaa457fd3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g2daaa457fd3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44d501c64afd305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g344d501c64afd305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44d501c64afd305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g344d501c64afd305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8332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44d501c64afd305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g344d501c64afd305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68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44d501c64afd305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g344d501c64afd305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499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44d501c64afd305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g344d501c64afd305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614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daaa457fd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3" name="Google Shape;833;g2daaa457fd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daaa457fd3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2" name="Google Shape;842;g2daaa457fd3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daaa457fd3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1" name="Google Shape;851;g2daaa457fd3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d006597abe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2d006597abe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26" name="Google Shape;326;g2d006597abe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daaa457fd3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2" name="Google Shape;862;g2daaa457fd3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daaa457fd3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g2daaa457fd3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daaa457fd3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2daaa457fd3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daaa457fd3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7" name="Google Shape;887;g2daaa457fd3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daaa457fd3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g2daaa457fd3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daaa457fd3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g2daaa457fd3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daaa457fd3_0_2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2" name="Google Shape;912;g2daaa457fd3_0_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2daaa457fd3_0_1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g2daaa457fd3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2daaa457fd3_0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4" name="Google Shape;934;g2daaa457fd3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daaa457fd3_0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g2daaa457fd3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d29678515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2d29678515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2" name="Google Shape;332;g2d29678515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2daaa457fd3_0_1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g2daaa457fd3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daaa457fd3_0_1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8" name="Google Shape;958;g2daaa457fd3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daaa457fd3_0_1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g2daaa457fd3_0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2daaa457fd3_0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g2daaa457fd3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daaa457fd3_0_1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0" name="Google Shape;980;g2daaa457fd3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daaa457fd3_0_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8" name="Google Shape;988;g2daaa457fd3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daaa457fd3_0_2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2" name="Google Shape;1002;g2daaa457fd3_0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daaa457fd3_0_2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g2daaa457fd3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daaa457fd3_0_2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6" name="Google Shape;1016;g2daaa457fd3_0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daaa457fd3_0_2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3" name="Google Shape;1023;g2daaa457fd3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8" name="Google Shape;338;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daaa457fd3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g2daaa457fd3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d296785150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g2d296785150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d296785150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2d296785150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d296785150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g2d296785150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daaa457fd3_0_4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g2daaa457fd3_0_4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d296785150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g2d296785150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daaa457fd3_0_4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g2daaa457fd3_0_4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daaa457fd3_0_4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g2daaa457fd3_0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daaa457fd3_0_4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g2daaa457fd3_0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21462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1" name="Google Shape;107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8" name="Google Shape;338;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9</a:t>
            </a:fld>
            <a:endParaRPr/>
          </a:p>
        </p:txBody>
      </p:sp>
    </p:spTree>
    <p:extLst>
      <p:ext uri="{BB962C8B-B14F-4D97-AF65-F5344CB8AC3E}">
        <p14:creationId xmlns:p14="http://schemas.microsoft.com/office/powerpoint/2010/main" val="38164119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daaa457fd3_0_4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g2daaa457fd3_0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1402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3" name="Google Shape;104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7" name="Google Shape;107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6" name="Google Shape;108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4" name="Google Shape;110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5" name="Google Shape;109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2" name="Google Shape;105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3" name="Google Shape;1053;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daaa457fd3_0_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3" name="Google Shape;1113;g2daaa457fd3_0_3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14" name="Google Shape;1114;g2daaa457fd3_0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89</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daaa457fd3_0_6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9" name="Google Shape;1119;g2daaa457fd3_0_6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20" name="Google Shape;1120;g2daaa457fd3_0_6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91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5" name="Google Shape;345;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2daaa457fd3_0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6" name="Google Shape;1126;g2daaa457fd3_0_6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27" name="Google Shape;1127;g2daaa457fd3_0_6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92</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daaa457fd3_0_6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4" name="Google Shape;1134;g2daaa457fd3_0_6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35" name="Google Shape;1135;g2daaa457fd3_0_6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93</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daaa457fd3_0_6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g2daaa457fd3_0_6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3" name="Google Shape;1143;g2daaa457fd3_0_6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94</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daaa457fd3_0_6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2daaa457fd3_0_6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51" name="Google Shape;1151;g2daaa457fd3_0_6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95</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daaa457fd3_0_6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2daaa457fd3_0_6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51" name="Google Shape;1151;g2daaa457fd3_0_6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96</a:t>
            </a:fld>
            <a:endParaRPr/>
          </a:p>
        </p:txBody>
      </p:sp>
    </p:spTree>
    <p:extLst>
      <p:ext uri="{BB962C8B-B14F-4D97-AF65-F5344CB8AC3E}">
        <p14:creationId xmlns:p14="http://schemas.microsoft.com/office/powerpoint/2010/main" val="21469949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daaa457fd3_0_6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2daaa457fd3_0_6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51" name="Google Shape;1151;g2daaa457fd3_0_6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97</a:t>
            </a:fld>
            <a:endParaRPr/>
          </a:p>
        </p:txBody>
      </p:sp>
    </p:spTree>
    <p:extLst>
      <p:ext uri="{BB962C8B-B14F-4D97-AF65-F5344CB8AC3E}">
        <p14:creationId xmlns:p14="http://schemas.microsoft.com/office/powerpoint/2010/main" val="32819188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2daaa457fd3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8" name="Google Shape;1178;g2daaa457fd3_0_6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79" name="Google Shape;1179;g2daaa457fd3_0_6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98</a:t>
            </a:fld>
            <a:endParaRPr/>
          </a:p>
        </p:txBody>
      </p:sp>
    </p:spTree>
    <p:extLst>
      <p:ext uri="{BB962C8B-B14F-4D97-AF65-F5344CB8AC3E}">
        <p14:creationId xmlns:p14="http://schemas.microsoft.com/office/powerpoint/2010/main" val="20546969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2daaa457fd3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8" name="Google Shape;1178;g2daaa457fd3_0_6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79" name="Google Shape;1179;g2daaa457fd3_0_6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99</a:t>
            </a:fld>
            <a:endParaRPr/>
          </a:p>
        </p:txBody>
      </p:sp>
    </p:spTree>
    <p:extLst>
      <p:ext uri="{BB962C8B-B14F-4D97-AF65-F5344CB8AC3E}">
        <p14:creationId xmlns:p14="http://schemas.microsoft.com/office/powerpoint/2010/main" val="11118223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2daaa457fd3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8" name="Google Shape;1178;g2daaa457fd3_0_6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79" name="Google Shape;1179;g2daaa457fd3_0_6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100</a:t>
            </a:fld>
            <a:endParaRPr/>
          </a:p>
        </p:txBody>
      </p:sp>
    </p:spTree>
    <p:extLst>
      <p:ext uri="{BB962C8B-B14F-4D97-AF65-F5344CB8AC3E}">
        <p14:creationId xmlns:p14="http://schemas.microsoft.com/office/powerpoint/2010/main" val="17706394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2daaa457fd3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8" name="Google Shape;1178;g2daaa457fd3_0_6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79" name="Google Shape;1179;g2daaa457fd3_0_6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101</a:t>
            </a:fld>
            <a:endParaRPr/>
          </a:p>
        </p:txBody>
      </p:sp>
    </p:spTree>
    <p:extLst>
      <p:ext uri="{BB962C8B-B14F-4D97-AF65-F5344CB8AC3E}">
        <p14:creationId xmlns:p14="http://schemas.microsoft.com/office/powerpoint/2010/main" val="419035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5"/>
        <p:cNvGrpSpPr/>
        <p:nvPr/>
      </p:nvGrpSpPr>
      <p:grpSpPr>
        <a:xfrm>
          <a:off x="0" y="0"/>
          <a:ext cx="0" cy="0"/>
          <a:chOff x="0" y="0"/>
          <a:chExt cx="0" cy="0"/>
        </a:xfrm>
      </p:grpSpPr>
      <p:sp>
        <p:nvSpPr>
          <p:cNvPr id="16" name="Google Shape;16;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75"/>
        <p:cNvGrpSpPr/>
        <p:nvPr/>
      </p:nvGrpSpPr>
      <p:grpSpPr>
        <a:xfrm>
          <a:off x="0" y="0"/>
          <a:ext cx="0" cy="0"/>
          <a:chOff x="0" y="0"/>
          <a:chExt cx="0" cy="0"/>
        </a:xfrm>
      </p:grpSpPr>
      <p:sp>
        <p:nvSpPr>
          <p:cNvPr id="76" name="Google Shape;76;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6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ntent with Caption 1">
  <p:cSld name="Content with Caption">
    <p:spTree>
      <p:nvGrpSpPr>
        <p:cNvPr id="1" name="Shape 87"/>
        <p:cNvGrpSpPr/>
        <p:nvPr/>
      </p:nvGrpSpPr>
      <p:grpSpPr>
        <a:xfrm>
          <a:off x="0" y="0"/>
          <a:ext cx="0" cy="0"/>
          <a:chOff x="0" y="0"/>
          <a:chExt cx="0" cy="0"/>
        </a:xfrm>
      </p:grpSpPr>
      <p:sp>
        <p:nvSpPr>
          <p:cNvPr id="88" name="Google Shape;88;g2cfda271e76_7_8"/>
          <p:cNvSpPr>
            <a:spLocks noGrp="1"/>
          </p:cNvSpPr>
          <p:nvPr>
            <p:ph type="pic" idx="2"/>
          </p:nvPr>
        </p:nvSpPr>
        <p:spPr>
          <a:xfrm>
            <a:off x="10950765" y="1894901"/>
            <a:ext cx="1905900" cy="2093100"/>
          </a:xfrm>
          <a:prstGeom prst="rect">
            <a:avLst/>
          </a:prstGeom>
          <a:solidFill>
            <a:schemeClr val="lt1"/>
          </a:solidFill>
          <a:ln>
            <a:noFill/>
          </a:ln>
          <a:effectLst>
            <a:outerShdw blurRad="50800" dist="38100" dir="8100000" algn="tr" rotWithShape="0">
              <a:srgbClr val="000000">
                <a:alpha val="40000"/>
              </a:srgbClr>
            </a:outerShdw>
          </a:effectLst>
        </p:spPr>
      </p:sp>
      <p:sp>
        <p:nvSpPr>
          <p:cNvPr id="89" name="Google Shape;89;g2cfda271e76_7_8"/>
          <p:cNvSpPr>
            <a:spLocks noGrp="1"/>
          </p:cNvSpPr>
          <p:nvPr>
            <p:ph type="pic" idx="3"/>
          </p:nvPr>
        </p:nvSpPr>
        <p:spPr>
          <a:xfrm>
            <a:off x="13066003" y="1894901"/>
            <a:ext cx="1905900" cy="2093100"/>
          </a:xfrm>
          <a:prstGeom prst="rect">
            <a:avLst/>
          </a:prstGeom>
          <a:solidFill>
            <a:schemeClr val="lt1"/>
          </a:solidFill>
          <a:ln>
            <a:noFill/>
          </a:ln>
          <a:effectLst>
            <a:outerShdw blurRad="50800" dist="38100" dir="8100000" algn="tr" rotWithShape="0">
              <a:srgbClr val="000000">
                <a:alpha val="40000"/>
              </a:srgbClr>
            </a:outerShdw>
          </a:effectLst>
        </p:spPr>
      </p:sp>
      <p:sp>
        <p:nvSpPr>
          <p:cNvPr id="90" name="Google Shape;90;g2cfda271e76_7_8"/>
          <p:cNvSpPr>
            <a:spLocks noGrp="1"/>
          </p:cNvSpPr>
          <p:nvPr>
            <p:ph type="pic" idx="4"/>
          </p:nvPr>
        </p:nvSpPr>
        <p:spPr>
          <a:xfrm>
            <a:off x="15181241" y="1894901"/>
            <a:ext cx="1905900" cy="2093100"/>
          </a:xfrm>
          <a:prstGeom prst="rect">
            <a:avLst/>
          </a:prstGeom>
          <a:solidFill>
            <a:schemeClr val="lt1"/>
          </a:solidFill>
          <a:ln>
            <a:noFill/>
          </a:ln>
          <a:effectLst>
            <a:outerShdw blurRad="50800" dist="38100" dir="8100000" algn="tr" rotWithShape="0">
              <a:srgbClr val="000000">
                <a:alpha val="40000"/>
              </a:srgbClr>
            </a:outerShdw>
          </a:effectLst>
        </p:spPr>
      </p:sp>
      <p:sp>
        <p:nvSpPr>
          <p:cNvPr id="91" name="Google Shape;91;g2cfda271e76_7_8"/>
          <p:cNvSpPr>
            <a:spLocks noGrp="1"/>
          </p:cNvSpPr>
          <p:nvPr>
            <p:ph type="pic" idx="5"/>
          </p:nvPr>
        </p:nvSpPr>
        <p:spPr>
          <a:xfrm>
            <a:off x="8835527" y="1894901"/>
            <a:ext cx="1905900" cy="2093100"/>
          </a:xfrm>
          <a:prstGeom prst="rect">
            <a:avLst/>
          </a:prstGeom>
          <a:solidFill>
            <a:schemeClr val="lt1"/>
          </a:solidFill>
          <a:ln>
            <a:noFill/>
          </a:ln>
          <a:effectLst>
            <a:outerShdw blurRad="50800" dist="38100" dir="8100000" algn="tr" rotWithShape="0">
              <a:srgbClr val="000000">
                <a:alpha val="40000"/>
              </a:srgbClr>
            </a:outerShdw>
          </a:effectLst>
        </p:spPr>
      </p:sp>
      <p:sp>
        <p:nvSpPr>
          <p:cNvPr id="92" name="Google Shape;92;g2cfda271e76_7_8"/>
          <p:cNvSpPr>
            <a:spLocks noGrp="1"/>
          </p:cNvSpPr>
          <p:nvPr>
            <p:ph type="pic" idx="6"/>
          </p:nvPr>
        </p:nvSpPr>
        <p:spPr>
          <a:xfrm>
            <a:off x="6096001" y="1233889"/>
            <a:ext cx="2530200" cy="3415200"/>
          </a:xfrm>
          <a:prstGeom prst="rect">
            <a:avLst/>
          </a:prstGeom>
          <a:solidFill>
            <a:schemeClr val="lt1"/>
          </a:solidFill>
          <a:ln>
            <a:noFill/>
          </a:ln>
          <a:effectLst>
            <a:outerShdw blurRad="266700" dist="139700" dir="8100000" algn="tr" rotWithShape="0">
              <a:srgbClr val="000000">
                <a:alpha val="4471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2">
  <p:cSld name="Title and Content 2">
    <p:spTree>
      <p:nvGrpSpPr>
        <p:cNvPr id="1" name="Shape 103"/>
        <p:cNvGrpSpPr/>
        <p:nvPr/>
      </p:nvGrpSpPr>
      <p:grpSpPr>
        <a:xfrm>
          <a:off x="0" y="0"/>
          <a:ext cx="0" cy="0"/>
          <a:chOff x="0" y="0"/>
          <a:chExt cx="0" cy="0"/>
        </a:xfrm>
      </p:grpSpPr>
      <p:grpSp>
        <p:nvGrpSpPr>
          <p:cNvPr id="104" name="Google Shape;104;p55"/>
          <p:cNvGrpSpPr/>
          <p:nvPr/>
        </p:nvGrpSpPr>
        <p:grpSpPr>
          <a:xfrm>
            <a:off x="381000" y="0"/>
            <a:ext cx="11430000" cy="6858000"/>
            <a:chOff x="381000" y="0"/>
            <a:chExt cx="11430000" cy="6858000"/>
          </a:xfrm>
        </p:grpSpPr>
        <p:cxnSp>
          <p:nvCxnSpPr>
            <p:cNvPr id="105" name="Google Shape;105;p55"/>
            <p:cNvCxnSpPr/>
            <p:nvPr/>
          </p:nvCxnSpPr>
          <p:spPr>
            <a:xfrm>
              <a:off x="381000" y="381000"/>
              <a:ext cx="11430000" cy="0"/>
            </a:xfrm>
            <a:prstGeom prst="straightConnector1">
              <a:avLst/>
            </a:prstGeom>
            <a:noFill/>
            <a:ln w="9525" cap="flat" cmpd="sng">
              <a:solidFill>
                <a:srgbClr val="C14216"/>
              </a:solidFill>
              <a:prstDash val="solid"/>
              <a:miter lim="800000"/>
              <a:headEnd type="none" w="sm" len="sm"/>
              <a:tailEnd type="none" w="sm" len="sm"/>
            </a:ln>
          </p:spPr>
        </p:cxnSp>
        <p:cxnSp>
          <p:nvCxnSpPr>
            <p:cNvPr id="106" name="Google Shape;106;p55"/>
            <p:cNvCxnSpPr/>
            <p:nvPr/>
          </p:nvCxnSpPr>
          <p:spPr>
            <a:xfrm>
              <a:off x="381000" y="6490855"/>
              <a:ext cx="11430000" cy="0"/>
            </a:xfrm>
            <a:prstGeom prst="straightConnector1">
              <a:avLst/>
            </a:prstGeom>
            <a:noFill/>
            <a:ln w="9525" cap="flat" cmpd="sng">
              <a:solidFill>
                <a:srgbClr val="C14216"/>
              </a:solidFill>
              <a:prstDash val="solid"/>
              <a:miter lim="800000"/>
              <a:headEnd type="none" w="sm" len="sm"/>
              <a:tailEnd type="none" w="sm" len="sm"/>
            </a:ln>
          </p:spPr>
        </p:cxnSp>
        <p:cxnSp>
          <p:nvCxnSpPr>
            <p:cNvPr id="107" name="Google Shape;107;p55"/>
            <p:cNvCxnSpPr/>
            <p:nvPr/>
          </p:nvCxnSpPr>
          <p:spPr>
            <a:xfrm>
              <a:off x="381000" y="0"/>
              <a:ext cx="0" cy="6858000"/>
            </a:xfrm>
            <a:prstGeom prst="straightConnector1">
              <a:avLst/>
            </a:prstGeom>
            <a:noFill/>
            <a:ln w="9525" cap="flat" cmpd="sng">
              <a:solidFill>
                <a:srgbClr val="C14216"/>
              </a:solidFill>
              <a:prstDash val="solid"/>
              <a:miter lim="800000"/>
              <a:headEnd type="none" w="sm" len="sm"/>
              <a:tailEnd type="none" w="sm" len="sm"/>
            </a:ln>
          </p:spPr>
        </p:cxnSp>
        <p:cxnSp>
          <p:nvCxnSpPr>
            <p:cNvPr id="108" name="Google Shape;108;p55"/>
            <p:cNvCxnSpPr/>
            <p:nvPr/>
          </p:nvCxnSpPr>
          <p:spPr>
            <a:xfrm>
              <a:off x="11811000" y="0"/>
              <a:ext cx="0" cy="6858000"/>
            </a:xfrm>
            <a:prstGeom prst="straightConnector1">
              <a:avLst/>
            </a:prstGeom>
            <a:noFill/>
            <a:ln w="9525" cap="flat" cmpd="sng">
              <a:solidFill>
                <a:srgbClr val="C14216"/>
              </a:solidFill>
              <a:prstDash val="solid"/>
              <a:miter lim="800000"/>
              <a:headEnd type="none" w="sm" len="sm"/>
              <a:tailEnd type="none" w="sm" len="sm"/>
            </a:ln>
          </p:spPr>
        </p:cxnSp>
      </p:grpSp>
      <p:sp>
        <p:nvSpPr>
          <p:cNvPr id="109" name="Google Shape;109;p55"/>
          <p:cNvSpPr/>
          <p:nvPr/>
        </p:nvSpPr>
        <p:spPr>
          <a:xfrm>
            <a:off x="0" y="4556596"/>
            <a:ext cx="6620628" cy="2301405"/>
          </a:xfrm>
          <a:custGeom>
            <a:avLst/>
            <a:gdLst/>
            <a:ahLst/>
            <a:cxnLst/>
            <a:rect l="l" t="t" r="r" b="b"/>
            <a:pathLst>
              <a:path w="6620628" h="2301405" extrusionOk="0">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rgbClr val="7C9B8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55"/>
          <p:cNvSpPr txBox="1">
            <a:spLocks noGrp="1"/>
          </p:cNvSpPr>
          <p:nvPr>
            <p:ph type="title"/>
          </p:nvPr>
        </p:nvSpPr>
        <p:spPr>
          <a:xfrm>
            <a:off x="722376" y="1801368"/>
            <a:ext cx="3922776" cy="32552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7200"/>
              <a:buFont typeface="Lustria"/>
              <a:buNone/>
              <a:defRPr sz="7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55"/>
          <p:cNvSpPr txBox="1">
            <a:spLocks noGrp="1"/>
          </p:cNvSpPr>
          <p:nvPr>
            <p:ph type="body" idx="1"/>
          </p:nvPr>
        </p:nvSpPr>
        <p:spPr>
          <a:xfrm>
            <a:off x="4846320" y="1307592"/>
            <a:ext cx="6492240" cy="3968496"/>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lt1"/>
              </a:buClr>
              <a:buSzPts val="1600"/>
              <a:buNone/>
              <a:defRPr sz="1600"/>
            </a:lvl1pPr>
            <a:lvl2pPr marL="914400" lvl="1" indent="-330200" algn="l">
              <a:lnSpc>
                <a:spcPct val="90000"/>
              </a:lnSpc>
              <a:spcBef>
                <a:spcPts val="500"/>
              </a:spcBef>
              <a:spcAft>
                <a:spcPts val="0"/>
              </a:spcAft>
              <a:buClr>
                <a:schemeClr val="lt1"/>
              </a:buClr>
              <a:buSzPts val="1600"/>
              <a:buChar char="•"/>
              <a:defRPr sz="1600"/>
            </a:lvl2pPr>
            <a:lvl3pPr marL="1371600" lvl="2" indent="-330200" algn="l">
              <a:lnSpc>
                <a:spcPct val="90000"/>
              </a:lnSpc>
              <a:spcBef>
                <a:spcPts val="500"/>
              </a:spcBef>
              <a:spcAft>
                <a:spcPts val="0"/>
              </a:spcAft>
              <a:buClr>
                <a:schemeClr val="lt1"/>
              </a:buClr>
              <a:buSzPts val="1600"/>
              <a:buChar char="•"/>
              <a:defRPr sz="1600"/>
            </a:lvl3pPr>
            <a:lvl4pPr marL="1828800" lvl="3" indent="-330200" algn="l">
              <a:lnSpc>
                <a:spcPct val="90000"/>
              </a:lnSpc>
              <a:spcBef>
                <a:spcPts val="500"/>
              </a:spcBef>
              <a:spcAft>
                <a:spcPts val="0"/>
              </a:spcAft>
              <a:buClr>
                <a:schemeClr val="lt1"/>
              </a:buClr>
              <a:buSzPts val="1600"/>
              <a:buChar char="•"/>
              <a:defRPr sz="1600"/>
            </a:lvl4pPr>
            <a:lvl5pPr marL="2286000" lvl="4" indent="-330200" algn="l">
              <a:lnSpc>
                <a:spcPct val="90000"/>
              </a:lnSpc>
              <a:spcBef>
                <a:spcPts val="500"/>
              </a:spcBef>
              <a:spcAft>
                <a:spcPts val="0"/>
              </a:spcAft>
              <a:buClr>
                <a:schemeClr val="lt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55"/>
          <p:cNvSpPr txBox="1">
            <a:spLocks noGrp="1"/>
          </p:cNvSpPr>
          <p:nvPr>
            <p:ph type="ftr" idx="11"/>
          </p:nvPr>
        </p:nvSpPr>
        <p:spPr>
          <a:xfrm>
            <a:off x="723900" y="503243"/>
            <a:ext cx="39243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b="1" i="0">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5"/>
          <p:cNvSpPr txBox="1">
            <a:spLocks noGrp="1"/>
          </p:cNvSpPr>
          <p:nvPr>
            <p:ph type="sldNum" idx="12"/>
          </p:nvPr>
        </p:nvSpPr>
        <p:spPr>
          <a:xfrm>
            <a:off x="7543801" y="503243"/>
            <a:ext cx="39243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a:solidFill>
                  <a:schemeClr val="accent2"/>
                </a:solidFill>
                <a:latin typeface="Arial"/>
                <a:ea typeface="Arial"/>
                <a:cs typeface="Arial"/>
                <a:sym typeface="Arial"/>
              </a:defRPr>
            </a:lvl1pPr>
            <a:lvl2pPr marL="0" lvl="1" indent="0" algn="r">
              <a:spcBef>
                <a:spcPts val="0"/>
              </a:spcBef>
              <a:buNone/>
              <a:defRPr sz="1200" b="1" i="0">
                <a:solidFill>
                  <a:schemeClr val="accent2"/>
                </a:solidFill>
                <a:latin typeface="Arial"/>
                <a:ea typeface="Arial"/>
                <a:cs typeface="Arial"/>
                <a:sym typeface="Arial"/>
              </a:defRPr>
            </a:lvl2pPr>
            <a:lvl3pPr marL="0" lvl="2" indent="0" algn="r">
              <a:spcBef>
                <a:spcPts val="0"/>
              </a:spcBef>
              <a:buNone/>
              <a:defRPr sz="1200" b="1" i="0">
                <a:solidFill>
                  <a:schemeClr val="accent2"/>
                </a:solidFill>
                <a:latin typeface="Arial"/>
                <a:ea typeface="Arial"/>
                <a:cs typeface="Arial"/>
                <a:sym typeface="Arial"/>
              </a:defRPr>
            </a:lvl3pPr>
            <a:lvl4pPr marL="0" lvl="3" indent="0" algn="r">
              <a:spcBef>
                <a:spcPts val="0"/>
              </a:spcBef>
              <a:buNone/>
              <a:defRPr sz="1200" b="1" i="0">
                <a:solidFill>
                  <a:schemeClr val="accent2"/>
                </a:solidFill>
                <a:latin typeface="Arial"/>
                <a:ea typeface="Arial"/>
                <a:cs typeface="Arial"/>
                <a:sym typeface="Arial"/>
              </a:defRPr>
            </a:lvl4pPr>
            <a:lvl5pPr marL="0" lvl="4" indent="0" algn="r">
              <a:spcBef>
                <a:spcPts val="0"/>
              </a:spcBef>
              <a:buNone/>
              <a:defRPr sz="1200" b="1" i="0">
                <a:solidFill>
                  <a:schemeClr val="accent2"/>
                </a:solidFill>
                <a:latin typeface="Arial"/>
                <a:ea typeface="Arial"/>
                <a:cs typeface="Arial"/>
                <a:sym typeface="Arial"/>
              </a:defRPr>
            </a:lvl5pPr>
            <a:lvl6pPr marL="0" lvl="5" indent="0" algn="r">
              <a:spcBef>
                <a:spcPts val="0"/>
              </a:spcBef>
              <a:buNone/>
              <a:defRPr sz="1200" b="1" i="0">
                <a:solidFill>
                  <a:schemeClr val="accent2"/>
                </a:solidFill>
                <a:latin typeface="Arial"/>
                <a:ea typeface="Arial"/>
                <a:cs typeface="Arial"/>
                <a:sym typeface="Arial"/>
              </a:defRPr>
            </a:lvl6pPr>
            <a:lvl7pPr marL="0" lvl="6" indent="0" algn="r">
              <a:spcBef>
                <a:spcPts val="0"/>
              </a:spcBef>
              <a:buNone/>
              <a:defRPr sz="1200" b="1" i="0">
                <a:solidFill>
                  <a:schemeClr val="accent2"/>
                </a:solidFill>
                <a:latin typeface="Arial"/>
                <a:ea typeface="Arial"/>
                <a:cs typeface="Arial"/>
                <a:sym typeface="Arial"/>
              </a:defRPr>
            </a:lvl7pPr>
            <a:lvl8pPr marL="0" lvl="7" indent="0" algn="r">
              <a:spcBef>
                <a:spcPts val="0"/>
              </a:spcBef>
              <a:buNone/>
              <a:defRPr sz="1200" b="1" i="0">
                <a:solidFill>
                  <a:schemeClr val="accent2"/>
                </a:solidFill>
                <a:latin typeface="Arial"/>
                <a:ea typeface="Arial"/>
                <a:cs typeface="Arial"/>
                <a:sym typeface="Arial"/>
              </a:defRPr>
            </a:lvl8pPr>
            <a:lvl9pPr marL="0" lvl="8" indent="0" algn="r">
              <a:spcBef>
                <a:spcPts val="0"/>
              </a:spcBef>
              <a:buNone/>
              <a:defRPr sz="1200" b="1" i="0">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ummary">
  <p:cSld name="Summary">
    <p:spTree>
      <p:nvGrpSpPr>
        <p:cNvPr id="1" name="Shape 114"/>
        <p:cNvGrpSpPr/>
        <p:nvPr/>
      </p:nvGrpSpPr>
      <p:grpSpPr>
        <a:xfrm>
          <a:off x="0" y="0"/>
          <a:ext cx="0" cy="0"/>
          <a:chOff x="0" y="0"/>
          <a:chExt cx="0" cy="0"/>
        </a:xfrm>
      </p:grpSpPr>
      <p:sp>
        <p:nvSpPr>
          <p:cNvPr id="115" name="Google Shape;115;p70"/>
          <p:cNvSpPr>
            <a:spLocks noGrp="1"/>
          </p:cNvSpPr>
          <p:nvPr>
            <p:ph type="pic" idx="2"/>
          </p:nvPr>
        </p:nvSpPr>
        <p:spPr>
          <a:xfrm>
            <a:off x="5332262" y="996950"/>
            <a:ext cx="6464808" cy="5029200"/>
          </a:xfrm>
          <a:prstGeom prst="rect">
            <a:avLst/>
          </a:prstGeom>
          <a:noFill/>
          <a:ln>
            <a:noFill/>
          </a:ln>
        </p:spPr>
      </p:sp>
      <p:sp>
        <p:nvSpPr>
          <p:cNvPr id="116" name="Google Shape;116;p70"/>
          <p:cNvSpPr txBox="1">
            <a:spLocks noGrp="1"/>
          </p:cNvSpPr>
          <p:nvPr>
            <p:ph type="title"/>
          </p:nvPr>
        </p:nvSpPr>
        <p:spPr>
          <a:xfrm>
            <a:off x="722376" y="1728216"/>
            <a:ext cx="4608576" cy="170992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7200"/>
              <a:buFont typeface="Lustria"/>
              <a:buNone/>
              <a:defRPr sz="7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70"/>
          <p:cNvSpPr txBox="1">
            <a:spLocks noGrp="1"/>
          </p:cNvSpPr>
          <p:nvPr>
            <p:ph type="body" idx="1"/>
          </p:nvPr>
        </p:nvSpPr>
        <p:spPr>
          <a:xfrm>
            <a:off x="722376" y="3438144"/>
            <a:ext cx="4956048" cy="167335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800"/>
              <a:buNone/>
              <a:defRPr b="1">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lt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lt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lt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hree column">
  <p:cSld name="Three column">
    <p:spTree>
      <p:nvGrpSpPr>
        <p:cNvPr id="1" name="Shape 118"/>
        <p:cNvGrpSpPr/>
        <p:nvPr/>
      </p:nvGrpSpPr>
      <p:grpSpPr>
        <a:xfrm>
          <a:off x="0" y="0"/>
          <a:ext cx="0" cy="0"/>
          <a:chOff x="0" y="0"/>
          <a:chExt cx="0" cy="0"/>
        </a:xfrm>
      </p:grpSpPr>
      <p:pic>
        <p:nvPicPr>
          <p:cNvPr id="119" name="Google Shape;119;p71"/>
          <p:cNvPicPr preferRelativeResize="0"/>
          <p:nvPr/>
        </p:nvPicPr>
        <p:blipFill rotWithShape="1">
          <a:blip r:embed="rId2">
            <a:alphaModFix/>
          </a:blip>
          <a:srcRect l="31600" b="47303"/>
          <a:stretch/>
        </p:blipFill>
        <p:spPr>
          <a:xfrm rot="5400000" flipH="1">
            <a:off x="-1589191" y="2269361"/>
            <a:ext cx="6177829" cy="2999448"/>
          </a:xfrm>
          <a:custGeom>
            <a:avLst/>
            <a:gdLst/>
            <a:ahLst/>
            <a:cxnLst/>
            <a:rect l="l" t="t" r="r" b="b"/>
            <a:pathLst>
              <a:path w="6177829" h="2999448" extrusionOk="0">
                <a:moveTo>
                  <a:pt x="6177829" y="2999448"/>
                </a:moveTo>
                <a:lnTo>
                  <a:pt x="6177829" y="0"/>
                </a:lnTo>
                <a:lnTo>
                  <a:pt x="0" y="0"/>
                </a:lnTo>
                <a:lnTo>
                  <a:pt x="0" y="2999448"/>
                </a:lnTo>
                <a:close/>
              </a:path>
            </a:pathLst>
          </a:custGeom>
          <a:noFill/>
          <a:ln>
            <a:noFill/>
          </a:ln>
        </p:spPr>
      </p:pic>
      <p:sp>
        <p:nvSpPr>
          <p:cNvPr id="120" name="Google Shape;120;p71"/>
          <p:cNvSpPr txBox="1">
            <a:spLocks noGrp="1"/>
          </p:cNvSpPr>
          <p:nvPr>
            <p:ph type="title"/>
          </p:nvPr>
        </p:nvSpPr>
        <p:spPr>
          <a:xfrm>
            <a:off x="722376" y="969264"/>
            <a:ext cx="10744200" cy="170992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7200"/>
              <a:buFont typeface="Lustria"/>
              <a:buNone/>
              <a:defRPr sz="7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71"/>
          <p:cNvSpPr txBox="1">
            <a:spLocks noGrp="1"/>
          </p:cNvSpPr>
          <p:nvPr>
            <p:ph type="ftr" idx="11"/>
          </p:nvPr>
        </p:nvSpPr>
        <p:spPr>
          <a:xfrm>
            <a:off x="723900" y="503243"/>
            <a:ext cx="39243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b="1" i="0">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71"/>
          <p:cNvSpPr txBox="1">
            <a:spLocks noGrp="1"/>
          </p:cNvSpPr>
          <p:nvPr>
            <p:ph type="sldNum" idx="12"/>
          </p:nvPr>
        </p:nvSpPr>
        <p:spPr>
          <a:xfrm>
            <a:off x="7543801" y="503243"/>
            <a:ext cx="39243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a:solidFill>
                  <a:schemeClr val="accent2"/>
                </a:solidFill>
                <a:latin typeface="Arial"/>
                <a:ea typeface="Arial"/>
                <a:cs typeface="Arial"/>
                <a:sym typeface="Arial"/>
              </a:defRPr>
            </a:lvl1pPr>
            <a:lvl2pPr marL="0" lvl="1" indent="0" algn="r">
              <a:spcBef>
                <a:spcPts val="0"/>
              </a:spcBef>
              <a:buNone/>
              <a:defRPr sz="1200" b="1" i="0">
                <a:solidFill>
                  <a:schemeClr val="accent2"/>
                </a:solidFill>
                <a:latin typeface="Arial"/>
                <a:ea typeface="Arial"/>
                <a:cs typeface="Arial"/>
                <a:sym typeface="Arial"/>
              </a:defRPr>
            </a:lvl2pPr>
            <a:lvl3pPr marL="0" lvl="2" indent="0" algn="r">
              <a:spcBef>
                <a:spcPts val="0"/>
              </a:spcBef>
              <a:buNone/>
              <a:defRPr sz="1200" b="1" i="0">
                <a:solidFill>
                  <a:schemeClr val="accent2"/>
                </a:solidFill>
                <a:latin typeface="Arial"/>
                <a:ea typeface="Arial"/>
                <a:cs typeface="Arial"/>
                <a:sym typeface="Arial"/>
              </a:defRPr>
            </a:lvl3pPr>
            <a:lvl4pPr marL="0" lvl="3" indent="0" algn="r">
              <a:spcBef>
                <a:spcPts val="0"/>
              </a:spcBef>
              <a:buNone/>
              <a:defRPr sz="1200" b="1" i="0">
                <a:solidFill>
                  <a:schemeClr val="accent2"/>
                </a:solidFill>
                <a:latin typeface="Arial"/>
                <a:ea typeface="Arial"/>
                <a:cs typeface="Arial"/>
                <a:sym typeface="Arial"/>
              </a:defRPr>
            </a:lvl4pPr>
            <a:lvl5pPr marL="0" lvl="4" indent="0" algn="r">
              <a:spcBef>
                <a:spcPts val="0"/>
              </a:spcBef>
              <a:buNone/>
              <a:defRPr sz="1200" b="1" i="0">
                <a:solidFill>
                  <a:schemeClr val="accent2"/>
                </a:solidFill>
                <a:latin typeface="Arial"/>
                <a:ea typeface="Arial"/>
                <a:cs typeface="Arial"/>
                <a:sym typeface="Arial"/>
              </a:defRPr>
            </a:lvl5pPr>
            <a:lvl6pPr marL="0" lvl="5" indent="0" algn="r">
              <a:spcBef>
                <a:spcPts val="0"/>
              </a:spcBef>
              <a:buNone/>
              <a:defRPr sz="1200" b="1" i="0">
                <a:solidFill>
                  <a:schemeClr val="accent2"/>
                </a:solidFill>
                <a:latin typeface="Arial"/>
                <a:ea typeface="Arial"/>
                <a:cs typeface="Arial"/>
                <a:sym typeface="Arial"/>
              </a:defRPr>
            </a:lvl6pPr>
            <a:lvl7pPr marL="0" lvl="6" indent="0" algn="r">
              <a:spcBef>
                <a:spcPts val="0"/>
              </a:spcBef>
              <a:buNone/>
              <a:defRPr sz="1200" b="1" i="0">
                <a:solidFill>
                  <a:schemeClr val="accent2"/>
                </a:solidFill>
                <a:latin typeface="Arial"/>
                <a:ea typeface="Arial"/>
                <a:cs typeface="Arial"/>
                <a:sym typeface="Arial"/>
              </a:defRPr>
            </a:lvl7pPr>
            <a:lvl8pPr marL="0" lvl="7" indent="0" algn="r">
              <a:spcBef>
                <a:spcPts val="0"/>
              </a:spcBef>
              <a:buNone/>
              <a:defRPr sz="1200" b="1" i="0">
                <a:solidFill>
                  <a:schemeClr val="accent2"/>
                </a:solidFill>
                <a:latin typeface="Arial"/>
                <a:ea typeface="Arial"/>
                <a:cs typeface="Arial"/>
                <a:sym typeface="Arial"/>
              </a:defRPr>
            </a:lvl8pPr>
            <a:lvl9pPr marL="0" lvl="8" indent="0" algn="r">
              <a:spcBef>
                <a:spcPts val="0"/>
              </a:spcBef>
              <a:buNone/>
              <a:defRPr sz="1200" b="1" i="0">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3" name="Google Shape;123;p71"/>
          <p:cNvSpPr txBox="1">
            <a:spLocks noGrp="1"/>
          </p:cNvSpPr>
          <p:nvPr>
            <p:ph type="body" idx="1"/>
          </p:nvPr>
        </p:nvSpPr>
        <p:spPr>
          <a:xfrm>
            <a:off x="2962656" y="2679192"/>
            <a:ext cx="2670048" cy="649224"/>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1"/>
          <p:cNvSpPr txBox="1">
            <a:spLocks noGrp="1"/>
          </p:cNvSpPr>
          <p:nvPr>
            <p:ph type="body" idx="2"/>
          </p:nvPr>
        </p:nvSpPr>
        <p:spPr>
          <a:xfrm>
            <a:off x="5971032" y="2679192"/>
            <a:ext cx="2670048" cy="649224"/>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71"/>
          <p:cNvSpPr txBox="1">
            <a:spLocks noGrp="1"/>
          </p:cNvSpPr>
          <p:nvPr>
            <p:ph type="body" idx="3"/>
          </p:nvPr>
        </p:nvSpPr>
        <p:spPr>
          <a:xfrm>
            <a:off x="2962656" y="3456432"/>
            <a:ext cx="2670048" cy="2423160"/>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1000"/>
              </a:spcBef>
              <a:spcAft>
                <a:spcPts val="0"/>
              </a:spcAft>
              <a:buClr>
                <a:schemeClr val="lt1"/>
              </a:buClr>
              <a:buSzPts val="1600"/>
              <a:buFont typeface="Arial"/>
              <a:buChar char="•"/>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71"/>
          <p:cNvSpPr txBox="1">
            <a:spLocks noGrp="1"/>
          </p:cNvSpPr>
          <p:nvPr>
            <p:ph type="body" idx="4"/>
          </p:nvPr>
        </p:nvSpPr>
        <p:spPr>
          <a:xfrm>
            <a:off x="5971032" y="3456432"/>
            <a:ext cx="2670048" cy="2423160"/>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1000"/>
              </a:spcBef>
              <a:spcAft>
                <a:spcPts val="0"/>
              </a:spcAft>
              <a:buClr>
                <a:schemeClr val="lt1"/>
              </a:buClr>
              <a:buSzPts val="1600"/>
              <a:buFont typeface="Arial"/>
              <a:buChar char="•"/>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71"/>
          <p:cNvSpPr txBox="1">
            <a:spLocks noGrp="1"/>
          </p:cNvSpPr>
          <p:nvPr>
            <p:ph type="body" idx="5"/>
          </p:nvPr>
        </p:nvSpPr>
        <p:spPr>
          <a:xfrm>
            <a:off x="8979408" y="2679192"/>
            <a:ext cx="2670048" cy="649224"/>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71"/>
          <p:cNvSpPr txBox="1">
            <a:spLocks noGrp="1"/>
          </p:cNvSpPr>
          <p:nvPr>
            <p:ph type="body" idx="6"/>
          </p:nvPr>
        </p:nvSpPr>
        <p:spPr>
          <a:xfrm>
            <a:off x="8979408" y="3456432"/>
            <a:ext cx="2670048" cy="2423160"/>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1000"/>
              </a:spcBef>
              <a:spcAft>
                <a:spcPts val="0"/>
              </a:spcAft>
              <a:buClr>
                <a:schemeClr val="lt1"/>
              </a:buClr>
              <a:buSzPts val="1600"/>
              <a:buFont typeface="Arial"/>
              <a:buChar char="•"/>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wo column">
  <p:cSld name="Two column">
    <p:spTree>
      <p:nvGrpSpPr>
        <p:cNvPr id="1" name="Shape 129"/>
        <p:cNvGrpSpPr/>
        <p:nvPr/>
      </p:nvGrpSpPr>
      <p:grpSpPr>
        <a:xfrm>
          <a:off x="0" y="0"/>
          <a:ext cx="0" cy="0"/>
          <a:chOff x="0" y="0"/>
          <a:chExt cx="0" cy="0"/>
        </a:xfrm>
      </p:grpSpPr>
      <p:sp>
        <p:nvSpPr>
          <p:cNvPr id="130" name="Google Shape;130;p72"/>
          <p:cNvSpPr>
            <a:spLocks noGrp="1"/>
          </p:cNvSpPr>
          <p:nvPr>
            <p:ph type="pic" idx="2"/>
          </p:nvPr>
        </p:nvSpPr>
        <p:spPr>
          <a:xfrm>
            <a:off x="6858000" y="996950"/>
            <a:ext cx="4956048" cy="5029200"/>
          </a:xfrm>
          <a:prstGeom prst="rect">
            <a:avLst/>
          </a:prstGeom>
          <a:noFill/>
          <a:ln>
            <a:noFill/>
          </a:ln>
        </p:spPr>
      </p:sp>
      <p:sp>
        <p:nvSpPr>
          <p:cNvPr id="131" name="Google Shape;131;p72"/>
          <p:cNvSpPr txBox="1">
            <a:spLocks noGrp="1"/>
          </p:cNvSpPr>
          <p:nvPr>
            <p:ph type="title"/>
          </p:nvPr>
        </p:nvSpPr>
        <p:spPr>
          <a:xfrm>
            <a:off x="722376" y="969264"/>
            <a:ext cx="5815584" cy="170992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7200"/>
              <a:buFont typeface="Lustria"/>
              <a:buNone/>
              <a:defRPr sz="7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72"/>
          <p:cNvSpPr txBox="1">
            <a:spLocks noGrp="1"/>
          </p:cNvSpPr>
          <p:nvPr>
            <p:ph type="ftr" idx="11"/>
          </p:nvPr>
        </p:nvSpPr>
        <p:spPr>
          <a:xfrm>
            <a:off x="723900" y="503243"/>
            <a:ext cx="39243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b="1" i="0">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72"/>
          <p:cNvSpPr txBox="1">
            <a:spLocks noGrp="1"/>
          </p:cNvSpPr>
          <p:nvPr>
            <p:ph type="sldNum" idx="12"/>
          </p:nvPr>
        </p:nvSpPr>
        <p:spPr>
          <a:xfrm>
            <a:off x="7543801" y="503243"/>
            <a:ext cx="39243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a:solidFill>
                  <a:schemeClr val="accent2"/>
                </a:solidFill>
                <a:latin typeface="Arial"/>
                <a:ea typeface="Arial"/>
                <a:cs typeface="Arial"/>
                <a:sym typeface="Arial"/>
              </a:defRPr>
            </a:lvl1pPr>
            <a:lvl2pPr marL="0" lvl="1" indent="0" algn="r">
              <a:spcBef>
                <a:spcPts val="0"/>
              </a:spcBef>
              <a:buNone/>
              <a:defRPr sz="1200" b="1" i="0">
                <a:solidFill>
                  <a:schemeClr val="accent2"/>
                </a:solidFill>
                <a:latin typeface="Arial"/>
                <a:ea typeface="Arial"/>
                <a:cs typeface="Arial"/>
                <a:sym typeface="Arial"/>
              </a:defRPr>
            </a:lvl2pPr>
            <a:lvl3pPr marL="0" lvl="2" indent="0" algn="r">
              <a:spcBef>
                <a:spcPts val="0"/>
              </a:spcBef>
              <a:buNone/>
              <a:defRPr sz="1200" b="1" i="0">
                <a:solidFill>
                  <a:schemeClr val="accent2"/>
                </a:solidFill>
                <a:latin typeface="Arial"/>
                <a:ea typeface="Arial"/>
                <a:cs typeface="Arial"/>
                <a:sym typeface="Arial"/>
              </a:defRPr>
            </a:lvl3pPr>
            <a:lvl4pPr marL="0" lvl="3" indent="0" algn="r">
              <a:spcBef>
                <a:spcPts val="0"/>
              </a:spcBef>
              <a:buNone/>
              <a:defRPr sz="1200" b="1" i="0">
                <a:solidFill>
                  <a:schemeClr val="accent2"/>
                </a:solidFill>
                <a:latin typeface="Arial"/>
                <a:ea typeface="Arial"/>
                <a:cs typeface="Arial"/>
                <a:sym typeface="Arial"/>
              </a:defRPr>
            </a:lvl4pPr>
            <a:lvl5pPr marL="0" lvl="4" indent="0" algn="r">
              <a:spcBef>
                <a:spcPts val="0"/>
              </a:spcBef>
              <a:buNone/>
              <a:defRPr sz="1200" b="1" i="0">
                <a:solidFill>
                  <a:schemeClr val="accent2"/>
                </a:solidFill>
                <a:latin typeface="Arial"/>
                <a:ea typeface="Arial"/>
                <a:cs typeface="Arial"/>
                <a:sym typeface="Arial"/>
              </a:defRPr>
            </a:lvl5pPr>
            <a:lvl6pPr marL="0" lvl="5" indent="0" algn="r">
              <a:spcBef>
                <a:spcPts val="0"/>
              </a:spcBef>
              <a:buNone/>
              <a:defRPr sz="1200" b="1" i="0">
                <a:solidFill>
                  <a:schemeClr val="accent2"/>
                </a:solidFill>
                <a:latin typeface="Arial"/>
                <a:ea typeface="Arial"/>
                <a:cs typeface="Arial"/>
                <a:sym typeface="Arial"/>
              </a:defRPr>
            </a:lvl6pPr>
            <a:lvl7pPr marL="0" lvl="6" indent="0" algn="r">
              <a:spcBef>
                <a:spcPts val="0"/>
              </a:spcBef>
              <a:buNone/>
              <a:defRPr sz="1200" b="1" i="0">
                <a:solidFill>
                  <a:schemeClr val="accent2"/>
                </a:solidFill>
                <a:latin typeface="Arial"/>
                <a:ea typeface="Arial"/>
                <a:cs typeface="Arial"/>
                <a:sym typeface="Arial"/>
              </a:defRPr>
            </a:lvl7pPr>
            <a:lvl8pPr marL="0" lvl="7" indent="0" algn="r">
              <a:spcBef>
                <a:spcPts val="0"/>
              </a:spcBef>
              <a:buNone/>
              <a:defRPr sz="1200" b="1" i="0">
                <a:solidFill>
                  <a:schemeClr val="accent2"/>
                </a:solidFill>
                <a:latin typeface="Arial"/>
                <a:ea typeface="Arial"/>
                <a:cs typeface="Arial"/>
                <a:sym typeface="Arial"/>
              </a:defRPr>
            </a:lvl8pPr>
            <a:lvl9pPr marL="0" lvl="8" indent="0" algn="r">
              <a:spcBef>
                <a:spcPts val="0"/>
              </a:spcBef>
              <a:buNone/>
              <a:defRPr sz="1200" b="1" i="0">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72"/>
          <p:cNvSpPr txBox="1">
            <a:spLocks noGrp="1"/>
          </p:cNvSpPr>
          <p:nvPr>
            <p:ph type="body" idx="1"/>
          </p:nvPr>
        </p:nvSpPr>
        <p:spPr>
          <a:xfrm>
            <a:off x="832104" y="2679192"/>
            <a:ext cx="2670048" cy="649224"/>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72"/>
          <p:cNvSpPr txBox="1">
            <a:spLocks noGrp="1"/>
          </p:cNvSpPr>
          <p:nvPr>
            <p:ph type="body" idx="3"/>
          </p:nvPr>
        </p:nvSpPr>
        <p:spPr>
          <a:xfrm>
            <a:off x="3867912" y="2679192"/>
            <a:ext cx="2670048" cy="649224"/>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72"/>
          <p:cNvSpPr txBox="1">
            <a:spLocks noGrp="1"/>
          </p:cNvSpPr>
          <p:nvPr>
            <p:ph type="body" idx="4"/>
          </p:nvPr>
        </p:nvSpPr>
        <p:spPr>
          <a:xfrm>
            <a:off x="832104" y="3611880"/>
            <a:ext cx="2670048" cy="2423160"/>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1000"/>
              </a:spcBef>
              <a:spcAft>
                <a:spcPts val="0"/>
              </a:spcAft>
              <a:buClr>
                <a:schemeClr val="lt1"/>
              </a:buClr>
              <a:buSzPts val="1600"/>
              <a:buFont typeface="Arial"/>
              <a:buChar char="•"/>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72"/>
          <p:cNvSpPr txBox="1">
            <a:spLocks noGrp="1"/>
          </p:cNvSpPr>
          <p:nvPr>
            <p:ph type="body" idx="5"/>
          </p:nvPr>
        </p:nvSpPr>
        <p:spPr>
          <a:xfrm>
            <a:off x="3867912" y="3611880"/>
            <a:ext cx="2670048" cy="2423160"/>
          </a:xfrm>
          <a:prstGeom prst="rect">
            <a:avLst/>
          </a:prstGeom>
          <a:noFill/>
          <a:ln>
            <a:noFill/>
          </a:ln>
        </p:spPr>
        <p:txBody>
          <a:bodyPr spcFirstLastPara="1" wrap="square" lIns="0" tIns="45700" rIns="0" bIns="45700" anchor="t" anchorCtr="0">
            <a:noAutofit/>
          </a:bodyPr>
          <a:lstStyle>
            <a:lvl1pPr marL="457200" lvl="0" indent="-330200" algn="l">
              <a:lnSpc>
                <a:spcPct val="100000"/>
              </a:lnSpc>
              <a:spcBef>
                <a:spcPts val="1000"/>
              </a:spcBef>
              <a:spcAft>
                <a:spcPts val="0"/>
              </a:spcAft>
              <a:buClr>
                <a:schemeClr val="lt1"/>
              </a:buClr>
              <a:buSzPts val="1600"/>
              <a:buFont typeface="Arial"/>
              <a:buChar char="•"/>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meline">
  <p:cSld name="Timeline">
    <p:spTree>
      <p:nvGrpSpPr>
        <p:cNvPr id="1" name="Shape 138"/>
        <p:cNvGrpSpPr/>
        <p:nvPr/>
      </p:nvGrpSpPr>
      <p:grpSpPr>
        <a:xfrm>
          <a:off x="0" y="0"/>
          <a:ext cx="0" cy="0"/>
          <a:chOff x="0" y="0"/>
          <a:chExt cx="0" cy="0"/>
        </a:xfrm>
      </p:grpSpPr>
      <p:sp>
        <p:nvSpPr>
          <p:cNvPr id="139" name="Google Shape;139;p73"/>
          <p:cNvSpPr/>
          <p:nvPr/>
        </p:nvSpPr>
        <p:spPr>
          <a:xfrm>
            <a:off x="7164786" y="5069327"/>
            <a:ext cx="5027214" cy="1788673"/>
          </a:xfrm>
          <a:custGeom>
            <a:avLst/>
            <a:gdLst/>
            <a:ahLst/>
            <a:cxnLst/>
            <a:rect l="l" t="t" r="r" b="b"/>
            <a:pathLst>
              <a:path w="5027214" h="1788673" extrusionOk="0">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rgbClr val="7C9B8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40" name="Google Shape;140;p73"/>
          <p:cNvGrpSpPr/>
          <p:nvPr/>
        </p:nvGrpSpPr>
        <p:grpSpPr>
          <a:xfrm>
            <a:off x="381000" y="0"/>
            <a:ext cx="11430000" cy="6858000"/>
            <a:chOff x="381000" y="0"/>
            <a:chExt cx="11430000" cy="6858000"/>
          </a:xfrm>
        </p:grpSpPr>
        <p:cxnSp>
          <p:nvCxnSpPr>
            <p:cNvPr id="141" name="Google Shape;141;p73"/>
            <p:cNvCxnSpPr/>
            <p:nvPr/>
          </p:nvCxnSpPr>
          <p:spPr>
            <a:xfrm>
              <a:off x="381000" y="381000"/>
              <a:ext cx="11430000" cy="0"/>
            </a:xfrm>
            <a:prstGeom prst="straightConnector1">
              <a:avLst/>
            </a:prstGeom>
            <a:noFill/>
            <a:ln w="9525" cap="flat" cmpd="sng">
              <a:solidFill>
                <a:srgbClr val="C14216"/>
              </a:solidFill>
              <a:prstDash val="solid"/>
              <a:miter lim="800000"/>
              <a:headEnd type="none" w="sm" len="sm"/>
              <a:tailEnd type="none" w="sm" len="sm"/>
            </a:ln>
          </p:spPr>
        </p:cxnSp>
        <p:cxnSp>
          <p:nvCxnSpPr>
            <p:cNvPr id="142" name="Google Shape;142;p73"/>
            <p:cNvCxnSpPr/>
            <p:nvPr/>
          </p:nvCxnSpPr>
          <p:spPr>
            <a:xfrm>
              <a:off x="381000" y="6490855"/>
              <a:ext cx="11430000" cy="0"/>
            </a:xfrm>
            <a:prstGeom prst="straightConnector1">
              <a:avLst/>
            </a:prstGeom>
            <a:noFill/>
            <a:ln w="9525" cap="flat" cmpd="sng">
              <a:solidFill>
                <a:srgbClr val="C14216"/>
              </a:solidFill>
              <a:prstDash val="solid"/>
              <a:miter lim="800000"/>
              <a:headEnd type="none" w="sm" len="sm"/>
              <a:tailEnd type="none" w="sm" len="sm"/>
            </a:ln>
          </p:spPr>
        </p:cxnSp>
        <p:cxnSp>
          <p:nvCxnSpPr>
            <p:cNvPr id="143" name="Google Shape;143;p73"/>
            <p:cNvCxnSpPr/>
            <p:nvPr/>
          </p:nvCxnSpPr>
          <p:spPr>
            <a:xfrm>
              <a:off x="381000" y="0"/>
              <a:ext cx="0" cy="6858000"/>
            </a:xfrm>
            <a:prstGeom prst="straightConnector1">
              <a:avLst/>
            </a:prstGeom>
            <a:noFill/>
            <a:ln w="9525" cap="flat" cmpd="sng">
              <a:solidFill>
                <a:srgbClr val="C14216"/>
              </a:solidFill>
              <a:prstDash val="solid"/>
              <a:miter lim="800000"/>
              <a:headEnd type="none" w="sm" len="sm"/>
              <a:tailEnd type="none" w="sm" len="sm"/>
            </a:ln>
          </p:spPr>
        </p:cxnSp>
        <p:cxnSp>
          <p:nvCxnSpPr>
            <p:cNvPr id="144" name="Google Shape;144;p73"/>
            <p:cNvCxnSpPr/>
            <p:nvPr/>
          </p:nvCxnSpPr>
          <p:spPr>
            <a:xfrm>
              <a:off x="11811000" y="0"/>
              <a:ext cx="0" cy="6858000"/>
            </a:xfrm>
            <a:prstGeom prst="straightConnector1">
              <a:avLst/>
            </a:prstGeom>
            <a:noFill/>
            <a:ln w="9525" cap="flat" cmpd="sng">
              <a:solidFill>
                <a:srgbClr val="C14216"/>
              </a:solidFill>
              <a:prstDash val="solid"/>
              <a:miter lim="800000"/>
              <a:headEnd type="none" w="sm" len="sm"/>
              <a:tailEnd type="none" w="sm" len="sm"/>
            </a:ln>
          </p:spPr>
        </p:cxnSp>
      </p:grpSp>
      <p:sp>
        <p:nvSpPr>
          <p:cNvPr id="145" name="Google Shape;145;p73"/>
          <p:cNvSpPr txBox="1">
            <a:spLocks noGrp="1"/>
          </p:cNvSpPr>
          <p:nvPr>
            <p:ph type="title"/>
          </p:nvPr>
        </p:nvSpPr>
        <p:spPr>
          <a:xfrm>
            <a:off x="722376" y="969264"/>
            <a:ext cx="10744200" cy="170992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7200"/>
              <a:buFont typeface="Lustria"/>
              <a:buNone/>
              <a:defRPr sz="7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73"/>
          <p:cNvSpPr txBox="1">
            <a:spLocks noGrp="1"/>
          </p:cNvSpPr>
          <p:nvPr>
            <p:ph type="ftr" idx="11"/>
          </p:nvPr>
        </p:nvSpPr>
        <p:spPr>
          <a:xfrm>
            <a:off x="723900" y="503243"/>
            <a:ext cx="39243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b="1" i="0">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73"/>
          <p:cNvSpPr txBox="1">
            <a:spLocks noGrp="1"/>
          </p:cNvSpPr>
          <p:nvPr>
            <p:ph type="sldNum" idx="12"/>
          </p:nvPr>
        </p:nvSpPr>
        <p:spPr>
          <a:xfrm>
            <a:off x="7543801" y="503243"/>
            <a:ext cx="39243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a:solidFill>
                  <a:schemeClr val="accent2"/>
                </a:solidFill>
                <a:latin typeface="Arial"/>
                <a:ea typeface="Arial"/>
                <a:cs typeface="Arial"/>
                <a:sym typeface="Arial"/>
              </a:defRPr>
            </a:lvl1pPr>
            <a:lvl2pPr marL="0" lvl="1" indent="0" algn="r">
              <a:spcBef>
                <a:spcPts val="0"/>
              </a:spcBef>
              <a:buNone/>
              <a:defRPr sz="1200" b="1" i="0">
                <a:solidFill>
                  <a:schemeClr val="accent2"/>
                </a:solidFill>
                <a:latin typeface="Arial"/>
                <a:ea typeface="Arial"/>
                <a:cs typeface="Arial"/>
                <a:sym typeface="Arial"/>
              </a:defRPr>
            </a:lvl2pPr>
            <a:lvl3pPr marL="0" lvl="2" indent="0" algn="r">
              <a:spcBef>
                <a:spcPts val="0"/>
              </a:spcBef>
              <a:buNone/>
              <a:defRPr sz="1200" b="1" i="0">
                <a:solidFill>
                  <a:schemeClr val="accent2"/>
                </a:solidFill>
                <a:latin typeface="Arial"/>
                <a:ea typeface="Arial"/>
                <a:cs typeface="Arial"/>
                <a:sym typeface="Arial"/>
              </a:defRPr>
            </a:lvl3pPr>
            <a:lvl4pPr marL="0" lvl="3" indent="0" algn="r">
              <a:spcBef>
                <a:spcPts val="0"/>
              </a:spcBef>
              <a:buNone/>
              <a:defRPr sz="1200" b="1" i="0">
                <a:solidFill>
                  <a:schemeClr val="accent2"/>
                </a:solidFill>
                <a:latin typeface="Arial"/>
                <a:ea typeface="Arial"/>
                <a:cs typeface="Arial"/>
                <a:sym typeface="Arial"/>
              </a:defRPr>
            </a:lvl4pPr>
            <a:lvl5pPr marL="0" lvl="4" indent="0" algn="r">
              <a:spcBef>
                <a:spcPts val="0"/>
              </a:spcBef>
              <a:buNone/>
              <a:defRPr sz="1200" b="1" i="0">
                <a:solidFill>
                  <a:schemeClr val="accent2"/>
                </a:solidFill>
                <a:latin typeface="Arial"/>
                <a:ea typeface="Arial"/>
                <a:cs typeface="Arial"/>
                <a:sym typeface="Arial"/>
              </a:defRPr>
            </a:lvl5pPr>
            <a:lvl6pPr marL="0" lvl="5" indent="0" algn="r">
              <a:spcBef>
                <a:spcPts val="0"/>
              </a:spcBef>
              <a:buNone/>
              <a:defRPr sz="1200" b="1" i="0">
                <a:solidFill>
                  <a:schemeClr val="accent2"/>
                </a:solidFill>
                <a:latin typeface="Arial"/>
                <a:ea typeface="Arial"/>
                <a:cs typeface="Arial"/>
                <a:sym typeface="Arial"/>
              </a:defRPr>
            </a:lvl6pPr>
            <a:lvl7pPr marL="0" lvl="6" indent="0" algn="r">
              <a:spcBef>
                <a:spcPts val="0"/>
              </a:spcBef>
              <a:buNone/>
              <a:defRPr sz="1200" b="1" i="0">
                <a:solidFill>
                  <a:schemeClr val="accent2"/>
                </a:solidFill>
                <a:latin typeface="Arial"/>
                <a:ea typeface="Arial"/>
                <a:cs typeface="Arial"/>
                <a:sym typeface="Arial"/>
              </a:defRPr>
            </a:lvl7pPr>
            <a:lvl8pPr marL="0" lvl="7" indent="0" algn="r">
              <a:spcBef>
                <a:spcPts val="0"/>
              </a:spcBef>
              <a:buNone/>
              <a:defRPr sz="1200" b="1" i="0">
                <a:solidFill>
                  <a:schemeClr val="accent2"/>
                </a:solidFill>
                <a:latin typeface="Arial"/>
                <a:ea typeface="Arial"/>
                <a:cs typeface="Arial"/>
                <a:sym typeface="Arial"/>
              </a:defRPr>
            </a:lvl8pPr>
            <a:lvl9pPr marL="0" lvl="8" indent="0" algn="r">
              <a:spcBef>
                <a:spcPts val="0"/>
              </a:spcBef>
              <a:buNone/>
              <a:defRPr sz="1200" b="1" i="0">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8" name="Google Shape;148;p73"/>
          <p:cNvCxnSpPr/>
          <p:nvPr/>
        </p:nvCxnSpPr>
        <p:spPr>
          <a:xfrm>
            <a:off x="1197864" y="2889504"/>
            <a:ext cx="8357616" cy="0"/>
          </a:xfrm>
          <a:prstGeom prst="straightConnector1">
            <a:avLst/>
          </a:prstGeom>
          <a:noFill/>
          <a:ln w="57150" cap="flat" cmpd="sng">
            <a:solidFill>
              <a:schemeClr val="accent1"/>
            </a:solidFill>
            <a:prstDash val="solid"/>
            <a:miter lim="800000"/>
            <a:headEnd type="none" w="sm" len="sm"/>
            <a:tailEnd type="none" w="sm" len="sm"/>
          </a:ln>
        </p:spPr>
      </p:cxnSp>
      <p:sp>
        <p:nvSpPr>
          <p:cNvPr id="149" name="Google Shape;149;p73"/>
          <p:cNvSpPr txBox="1">
            <a:spLocks noGrp="1"/>
          </p:cNvSpPr>
          <p:nvPr>
            <p:ph type="body" idx="1"/>
          </p:nvPr>
        </p:nvSpPr>
        <p:spPr>
          <a:xfrm>
            <a:off x="832104" y="3282696"/>
            <a:ext cx="1810512" cy="694944"/>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73"/>
          <p:cNvSpPr txBox="1">
            <a:spLocks noGrp="1"/>
          </p:cNvSpPr>
          <p:nvPr>
            <p:ph type="body" idx="2"/>
          </p:nvPr>
        </p:nvSpPr>
        <p:spPr>
          <a:xfrm>
            <a:off x="3008376" y="3282696"/>
            <a:ext cx="1810512" cy="694944"/>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73"/>
          <p:cNvSpPr txBox="1">
            <a:spLocks noGrp="1"/>
          </p:cNvSpPr>
          <p:nvPr>
            <p:ph type="body" idx="3"/>
          </p:nvPr>
        </p:nvSpPr>
        <p:spPr>
          <a:xfrm>
            <a:off x="5193792" y="3282696"/>
            <a:ext cx="1810512" cy="694944"/>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73"/>
          <p:cNvSpPr txBox="1">
            <a:spLocks noGrp="1"/>
          </p:cNvSpPr>
          <p:nvPr>
            <p:ph type="body" idx="4"/>
          </p:nvPr>
        </p:nvSpPr>
        <p:spPr>
          <a:xfrm>
            <a:off x="7370064" y="3282696"/>
            <a:ext cx="1810512" cy="694944"/>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73"/>
          <p:cNvSpPr txBox="1">
            <a:spLocks noGrp="1"/>
          </p:cNvSpPr>
          <p:nvPr>
            <p:ph type="body" idx="5"/>
          </p:nvPr>
        </p:nvSpPr>
        <p:spPr>
          <a:xfrm>
            <a:off x="9546336" y="3282696"/>
            <a:ext cx="1810512" cy="694944"/>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73"/>
          <p:cNvSpPr txBox="1">
            <a:spLocks noGrp="1"/>
          </p:cNvSpPr>
          <p:nvPr>
            <p:ph type="body" idx="6"/>
          </p:nvPr>
        </p:nvSpPr>
        <p:spPr>
          <a:xfrm>
            <a:off x="832104" y="4059936"/>
            <a:ext cx="1810512" cy="2231136"/>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73"/>
          <p:cNvSpPr txBox="1">
            <a:spLocks noGrp="1"/>
          </p:cNvSpPr>
          <p:nvPr>
            <p:ph type="body" idx="7"/>
          </p:nvPr>
        </p:nvSpPr>
        <p:spPr>
          <a:xfrm>
            <a:off x="3008376" y="4059936"/>
            <a:ext cx="1810512" cy="2231136"/>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73"/>
          <p:cNvSpPr txBox="1">
            <a:spLocks noGrp="1"/>
          </p:cNvSpPr>
          <p:nvPr>
            <p:ph type="body" idx="8"/>
          </p:nvPr>
        </p:nvSpPr>
        <p:spPr>
          <a:xfrm>
            <a:off x="5193792" y="4059936"/>
            <a:ext cx="1810512" cy="2231136"/>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73"/>
          <p:cNvSpPr txBox="1">
            <a:spLocks noGrp="1"/>
          </p:cNvSpPr>
          <p:nvPr>
            <p:ph type="body" idx="9"/>
          </p:nvPr>
        </p:nvSpPr>
        <p:spPr>
          <a:xfrm>
            <a:off x="7370064" y="4059936"/>
            <a:ext cx="1810512" cy="2231136"/>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73"/>
          <p:cNvSpPr txBox="1">
            <a:spLocks noGrp="1"/>
          </p:cNvSpPr>
          <p:nvPr>
            <p:ph type="body" idx="13"/>
          </p:nvPr>
        </p:nvSpPr>
        <p:spPr>
          <a:xfrm>
            <a:off x="9546336" y="4059936"/>
            <a:ext cx="1810512" cy="2231136"/>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73"/>
          <p:cNvSpPr>
            <a:spLocks noGrp="1"/>
          </p:cNvSpPr>
          <p:nvPr>
            <p:ph type="body" idx="14"/>
          </p:nvPr>
        </p:nvSpPr>
        <p:spPr>
          <a:xfrm>
            <a:off x="829732" y="2707287"/>
            <a:ext cx="365760" cy="36576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400"/>
              <a:buNone/>
              <a:defRPr sz="400">
                <a:solidFill>
                  <a:schemeClr val="lt1"/>
                </a:solidFill>
              </a:defRPr>
            </a:lvl1pPr>
            <a:lvl2pPr marL="914400" lvl="1" indent="-228600" algn="l">
              <a:lnSpc>
                <a:spcPct val="90000"/>
              </a:lnSpc>
              <a:spcBef>
                <a:spcPts val="500"/>
              </a:spcBef>
              <a:spcAft>
                <a:spcPts val="0"/>
              </a:spcAft>
              <a:buClr>
                <a:schemeClr val="lt1"/>
              </a:buClr>
              <a:buSzPts val="400"/>
              <a:buNone/>
              <a:defRPr sz="400"/>
            </a:lvl2pPr>
            <a:lvl3pPr marL="1371600" lvl="2" indent="-228600" algn="l">
              <a:lnSpc>
                <a:spcPct val="90000"/>
              </a:lnSpc>
              <a:spcBef>
                <a:spcPts val="500"/>
              </a:spcBef>
              <a:spcAft>
                <a:spcPts val="0"/>
              </a:spcAft>
              <a:buClr>
                <a:schemeClr val="lt1"/>
              </a:buClr>
              <a:buSzPts val="400"/>
              <a:buNone/>
              <a:defRPr sz="400"/>
            </a:lvl3pPr>
            <a:lvl4pPr marL="1828800" lvl="3" indent="-228600" algn="l">
              <a:lnSpc>
                <a:spcPct val="90000"/>
              </a:lnSpc>
              <a:spcBef>
                <a:spcPts val="500"/>
              </a:spcBef>
              <a:spcAft>
                <a:spcPts val="0"/>
              </a:spcAft>
              <a:buClr>
                <a:schemeClr val="lt1"/>
              </a:buClr>
              <a:buSzPts val="400"/>
              <a:buNone/>
              <a:defRPr sz="400"/>
            </a:lvl4pPr>
            <a:lvl5pPr marL="2286000" lvl="4" indent="-228600" algn="l">
              <a:lnSpc>
                <a:spcPct val="90000"/>
              </a:lnSpc>
              <a:spcBef>
                <a:spcPts val="500"/>
              </a:spcBef>
              <a:spcAft>
                <a:spcPts val="0"/>
              </a:spcAft>
              <a:buClr>
                <a:schemeClr val="lt1"/>
              </a:buClr>
              <a:buSzPts val="400"/>
              <a:buNone/>
              <a:defRPr sz="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73"/>
          <p:cNvSpPr>
            <a:spLocks noGrp="1"/>
          </p:cNvSpPr>
          <p:nvPr>
            <p:ph type="body" idx="15"/>
          </p:nvPr>
        </p:nvSpPr>
        <p:spPr>
          <a:xfrm>
            <a:off x="3008376" y="2707287"/>
            <a:ext cx="365760" cy="36576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400"/>
              <a:buNone/>
              <a:defRPr sz="400">
                <a:solidFill>
                  <a:schemeClr val="lt1"/>
                </a:solidFill>
              </a:defRPr>
            </a:lvl1pPr>
            <a:lvl2pPr marL="914400" lvl="1" indent="-228600" algn="l">
              <a:lnSpc>
                <a:spcPct val="90000"/>
              </a:lnSpc>
              <a:spcBef>
                <a:spcPts val="500"/>
              </a:spcBef>
              <a:spcAft>
                <a:spcPts val="0"/>
              </a:spcAft>
              <a:buClr>
                <a:schemeClr val="lt1"/>
              </a:buClr>
              <a:buSzPts val="400"/>
              <a:buNone/>
              <a:defRPr sz="400"/>
            </a:lvl2pPr>
            <a:lvl3pPr marL="1371600" lvl="2" indent="-228600" algn="l">
              <a:lnSpc>
                <a:spcPct val="90000"/>
              </a:lnSpc>
              <a:spcBef>
                <a:spcPts val="500"/>
              </a:spcBef>
              <a:spcAft>
                <a:spcPts val="0"/>
              </a:spcAft>
              <a:buClr>
                <a:schemeClr val="lt1"/>
              </a:buClr>
              <a:buSzPts val="400"/>
              <a:buNone/>
              <a:defRPr sz="400"/>
            </a:lvl3pPr>
            <a:lvl4pPr marL="1828800" lvl="3" indent="-228600" algn="l">
              <a:lnSpc>
                <a:spcPct val="90000"/>
              </a:lnSpc>
              <a:spcBef>
                <a:spcPts val="500"/>
              </a:spcBef>
              <a:spcAft>
                <a:spcPts val="0"/>
              </a:spcAft>
              <a:buClr>
                <a:schemeClr val="lt1"/>
              </a:buClr>
              <a:buSzPts val="400"/>
              <a:buNone/>
              <a:defRPr sz="400"/>
            </a:lvl4pPr>
            <a:lvl5pPr marL="2286000" lvl="4" indent="-228600" algn="l">
              <a:lnSpc>
                <a:spcPct val="90000"/>
              </a:lnSpc>
              <a:spcBef>
                <a:spcPts val="500"/>
              </a:spcBef>
              <a:spcAft>
                <a:spcPts val="0"/>
              </a:spcAft>
              <a:buClr>
                <a:schemeClr val="lt1"/>
              </a:buClr>
              <a:buSzPts val="400"/>
              <a:buNone/>
              <a:defRPr sz="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73"/>
          <p:cNvSpPr>
            <a:spLocks noGrp="1"/>
          </p:cNvSpPr>
          <p:nvPr>
            <p:ph type="body" idx="16"/>
          </p:nvPr>
        </p:nvSpPr>
        <p:spPr>
          <a:xfrm>
            <a:off x="5193792" y="2707287"/>
            <a:ext cx="365760" cy="36576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400"/>
              <a:buNone/>
              <a:defRPr sz="400">
                <a:solidFill>
                  <a:schemeClr val="lt1"/>
                </a:solidFill>
              </a:defRPr>
            </a:lvl1pPr>
            <a:lvl2pPr marL="914400" lvl="1" indent="-228600" algn="l">
              <a:lnSpc>
                <a:spcPct val="90000"/>
              </a:lnSpc>
              <a:spcBef>
                <a:spcPts val="500"/>
              </a:spcBef>
              <a:spcAft>
                <a:spcPts val="0"/>
              </a:spcAft>
              <a:buClr>
                <a:schemeClr val="lt1"/>
              </a:buClr>
              <a:buSzPts val="400"/>
              <a:buNone/>
              <a:defRPr sz="400"/>
            </a:lvl2pPr>
            <a:lvl3pPr marL="1371600" lvl="2" indent="-228600" algn="l">
              <a:lnSpc>
                <a:spcPct val="90000"/>
              </a:lnSpc>
              <a:spcBef>
                <a:spcPts val="500"/>
              </a:spcBef>
              <a:spcAft>
                <a:spcPts val="0"/>
              </a:spcAft>
              <a:buClr>
                <a:schemeClr val="lt1"/>
              </a:buClr>
              <a:buSzPts val="400"/>
              <a:buNone/>
              <a:defRPr sz="400"/>
            </a:lvl3pPr>
            <a:lvl4pPr marL="1828800" lvl="3" indent="-228600" algn="l">
              <a:lnSpc>
                <a:spcPct val="90000"/>
              </a:lnSpc>
              <a:spcBef>
                <a:spcPts val="500"/>
              </a:spcBef>
              <a:spcAft>
                <a:spcPts val="0"/>
              </a:spcAft>
              <a:buClr>
                <a:schemeClr val="lt1"/>
              </a:buClr>
              <a:buSzPts val="400"/>
              <a:buNone/>
              <a:defRPr sz="400"/>
            </a:lvl4pPr>
            <a:lvl5pPr marL="2286000" lvl="4" indent="-228600" algn="l">
              <a:lnSpc>
                <a:spcPct val="90000"/>
              </a:lnSpc>
              <a:spcBef>
                <a:spcPts val="500"/>
              </a:spcBef>
              <a:spcAft>
                <a:spcPts val="0"/>
              </a:spcAft>
              <a:buClr>
                <a:schemeClr val="lt1"/>
              </a:buClr>
              <a:buSzPts val="400"/>
              <a:buNone/>
              <a:defRPr sz="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73"/>
          <p:cNvSpPr>
            <a:spLocks noGrp="1"/>
          </p:cNvSpPr>
          <p:nvPr>
            <p:ph type="body" idx="17"/>
          </p:nvPr>
        </p:nvSpPr>
        <p:spPr>
          <a:xfrm>
            <a:off x="7370064" y="2707287"/>
            <a:ext cx="365760" cy="36576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400"/>
              <a:buNone/>
              <a:defRPr sz="400">
                <a:solidFill>
                  <a:schemeClr val="lt1"/>
                </a:solidFill>
              </a:defRPr>
            </a:lvl1pPr>
            <a:lvl2pPr marL="914400" lvl="1" indent="-228600" algn="l">
              <a:lnSpc>
                <a:spcPct val="90000"/>
              </a:lnSpc>
              <a:spcBef>
                <a:spcPts val="500"/>
              </a:spcBef>
              <a:spcAft>
                <a:spcPts val="0"/>
              </a:spcAft>
              <a:buClr>
                <a:schemeClr val="lt1"/>
              </a:buClr>
              <a:buSzPts val="400"/>
              <a:buNone/>
              <a:defRPr sz="400"/>
            </a:lvl2pPr>
            <a:lvl3pPr marL="1371600" lvl="2" indent="-228600" algn="l">
              <a:lnSpc>
                <a:spcPct val="90000"/>
              </a:lnSpc>
              <a:spcBef>
                <a:spcPts val="500"/>
              </a:spcBef>
              <a:spcAft>
                <a:spcPts val="0"/>
              </a:spcAft>
              <a:buClr>
                <a:schemeClr val="lt1"/>
              </a:buClr>
              <a:buSzPts val="400"/>
              <a:buNone/>
              <a:defRPr sz="400"/>
            </a:lvl3pPr>
            <a:lvl4pPr marL="1828800" lvl="3" indent="-228600" algn="l">
              <a:lnSpc>
                <a:spcPct val="90000"/>
              </a:lnSpc>
              <a:spcBef>
                <a:spcPts val="500"/>
              </a:spcBef>
              <a:spcAft>
                <a:spcPts val="0"/>
              </a:spcAft>
              <a:buClr>
                <a:schemeClr val="lt1"/>
              </a:buClr>
              <a:buSzPts val="400"/>
              <a:buNone/>
              <a:defRPr sz="400"/>
            </a:lvl4pPr>
            <a:lvl5pPr marL="2286000" lvl="4" indent="-228600" algn="l">
              <a:lnSpc>
                <a:spcPct val="90000"/>
              </a:lnSpc>
              <a:spcBef>
                <a:spcPts val="500"/>
              </a:spcBef>
              <a:spcAft>
                <a:spcPts val="0"/>
              </a:spcAft>
              <a:buClr>
                <a:schemeClr val="lt1"/>
              </a:buClr>
              <a:buSzPts val="400"/>
              <a:buNone/>
              <a:defRPr sz="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73"/>
          <p:cNvSpPr>
            <a:spLocks noGrp="1"/>
          </p:cNvSpPr>
          <p:nvPr>
            <p:ph type="body" idx="18"/>
          </p:nvPr>
        </p:nvSpPr>
        <p:spPr>
          <a:xfrm>
            <a:off x="9546336" y="2707287"/>
            <a:ext cx="365760" cy="36576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400"/>
              <a:buNone/>
              <a:defRPr sz="400">
                <a:solidFill>
                  <a:schemeClr val="lt1"/>
                </a:solidFill>
              </a:defRPr>
            </a:lvl1pPr>
            <a:lvl2pPr marL="914400" lvl="1" indent="-228600" algn="l">
              <a:lnSpc>
                <a:spcPct val="90000"/>
              </a:lnSpc>
              <a:spcBef>
                <a:spcPts val="500"/>
              </a:spcBef>
              <a:spcAft>
                <a:spcPts val="0"/>
              </a:spcAft>
              <a:buClr>
                <a:schemeClr val="lt1"/>
              </a:buClr>
              <a:buSzPts val="400"/>
              <a:buNone/>
              <a:defRPr sz="400"/>
            </a:lvl2pPr>
            <a:lvl3pPr marL="1371600" lvl="2" indent="-228600" algn="l">
              <a:lnSpc>
                <a:spcPct val="90000"/>
              </a:lnSpc>
              <a:spcBef>
                <a:spcPts val="500"/>
              </a:spcBef>
              <a:spcAft>
                <a:spcPts val="0"/>
              </a:spcAft>
              <a:buClr>
                <a:schemeClr val="lt1"/>
              </a:buClr>
              <a:buSzPts val="400"/>
              <a:buNone/>
              <a:defRPr sz="400"/>
            </a:lvl3pPr>
            <a:lvl4pPr marL="1828800" lvl="3" indent="-228600" algn="l">
              <a:lnSpc>
                <a:spcPct val="90000"/>
              </a:lnSpc>
              <a:spcBef>
                <a:spcPts val="500"/>
              </a:spcBef>
              <a:spcAft>
                <a:spcPts val="0"/>
              </a:spcAft>
              <a:buClr>
                <a:schemeClr val="lt1"/>
              </a:buClr>
              <a:buSzPts val="400"/>
              <a:buNone/>
              <a:defRPr sz="400"/>
            </a:lvl4pPr>
            <a:lvl5pPr marL="2286000" lvl="4" indent="-228600" algn="l">
              <a:lnSpc>
                <a:spcPct val="90000"/>
              </a:lnSpc>
              <a:spcBef>
                <a:spcPts val="500"/>
              </a:spcBef>
              <a:spcAft>
                <a:spcPts val="0"/>
              </a:spcAft>
              <a:buClr>
                <a:schemeClr val="lt1"/>
              </a:buClr>
              <a:buSzPts val="400"/>
              <a:buNone/>
              <a:defRPr sz="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List">
  <p:cSld name="List">
    <p:spTree>
      <p:nvGrpSpPr>
        <p:cNvPr id="1" name="Shape 164"/>
        <p:cNvGrpSpPr/>
        <p:nvPr/>
      </p:nvGrpSpPr>
      <p:grpSpPr>
        <a:xfrm>
          <a:off x="0" y="0"/>
          <a:ext cx="0" cy="0"/>
          <a:chOff x="0" y="0"/>
          <a:chExt cx="0" cy="0"/>
        </a:xfrm>
      </p:grpSpPr>
      <p:sp>
        <p:nvSpPr>
          <p:cNvPr id="165" name="Google Shape;165;p74"/>
          <p:cNvSpPr/>
          <p:nvPr/>
        </p:nvSpPr>
        <p:spPr>
          <a:xfrm>
            <a:off x="0" y="4919667"/>
            <a:ext cx="6170723" cy="1939278"/>
          </a:xfrm>
          <a:custGeom>
            <a:avLst/>
            <a:gdLst/>
            <a:ahLst/>
            <a:cxnLst/>
            <a:rect l="l" t="t" r="r" b="b"/>
            <a:pathLst>
              <a:path w="6170723" h="1939278" extrusionOk="0">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rgbClr val="7C9B8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66" name="Google Shape;166;p74"/>
          <p:cNvGrpSpPr/>
          <p:nvPr/>
        </p:nvGrpSpPr>
        <p:grpSpPr>
          <a:xfrm>
            <a:off x="381000" y="0"/>
            <a:ext cx="11430000" cy="6858000"/>
            <a:chOff x="381000" y="0"/>
            <a:chExt cx="11430000" cy="6858000"/>
          </a:xfrm>
        </p:grpSpPr>
        <p:cxnSp>
          <p:nvCxnSpPr>
            <p:cNvPr id="167" name="Google Shape;167;p74"/>
            <p:cNvCxnSpPr/>
            <p:nvPr/>
          </p:nvCxnSpPr>
          <p:spPr>
            <a:xfrm>
              <a:off x="381000" y="381000"/>
              <a:ext cx="11430000" cy="0"/>
            </a:xfrm>
            <a:prstGeom prst="straightConnector1">
              <a:avLst/>
            </a:prstGeom>
            <a:noFill/>
            <a:ln w="9525" cap="flat" cmpd="sng">
              <a:solidFill>
                <a:srgbClr val="C14216"/>
              </a:solidFill>
              <a:prstDash val="solid"/>
              <a:miter lim="800000"/>
              <a:headEnd type="none" w="sm" len="sm"/>
              <a:tailEnd type="none" w="sm" len="sm"/>
            </a:ln>
          </p:spPr>
        </p:cxnSp>
        <p:cxnSp>
          <p:nvCxnSpPr>
            <p:cNvPr id="168" name="Google Shape;168;p74"/>
            <p:cNvCxnSpPr/>
            <p:nvPr/>
          </p:nvCxnSpPr>
          <p:spPr>
            <a:xfrm>
              <a:off x="381000" y="6490855"/>
              <a:ext cx="11430000" cy="0"/>
            </a:xfrm>
            <a:prstGeom prst="straightConnector1">
              <a:avLst/>
            </a:prstGeom>
            <a:noFill/>
            <a:ln w="9525" cap="flat" cmpd="sng">
              <a:solidFill>
                <a:srgbClr val="C14216"/>
              </a:solidFill>
              <a:prstDash val="solid"/>
              <a:miter lim="800000"/>
              <a:headEnd type="none" w="sm" len="sm"/>
              <a:tailEnd type="none" w="sm" len="sm"/>
            </a:ln>
          </p:spPr>
        </p:cxnSp>
        <p:cxnSp>
          <p:nvCxnSpPr>
            <p:cNvPr id="169" name="Google Shape;169;p74"/>
            <p:cNvCxnSpPr/>
            <p:nvPr/>
          </p:nvCxnSpPr>
          <p:spPr>
            <a:xfrm>
              <a:off x="381000" y="0"/>
              <a:ext cx="0" cy="6858000"/>
            </a:xfrm>
            <a:prstGeom prst="straightConnector1">
              <a:avLst/>
            </a:prstGeom>
            <a:noFill/>
            <a:ln w="9525" cap="flat" cmpd="sng">
              <a:solidFill>
                <a:srgbClr val="C14216"/>
              </a:solidFill>
              <a:prstDash val="solid"/>
              <a:miter lim="800000"/>
              <a:headEnd type="none" w="sm" len="sm"/>
              <a:tailEnd type="none" w="sm" len="sm"/>
            </a:ln>
          </p:spPr>
        </p:cxnSp>
        <p:cxnSp>
          <p:nvCxnSpPr>
            <p:cNvPr id="170" name="Google Shape;170;p74"/>
            <p:cNvCxnSpPr/>
            <p:nvPr/>
          </p:nvCxnSpPr>
          <p:spPr>
            <a:xfrm>
              <a:off x="11811000" y="0"/>
              <a:ext cx="0" cy="6858000"/>
            </a:xfrm>
            <a:prstGeom prst="straightConnector1">
              <a:avLst/>
            </a:prstGeom>
            <a:noFill/>
            <a:ln w="9525" cap="flat" cmpd="sng">
              <a:solidFill>
                <a:srgbClr val="C14216"/>
              </a:solidFill>
              <a:prstDash val="solid"/>
              <a:miter lim="800000"/>
              <a:headEnd type="none" w="sm" len="sm"/>
              <a:tailEnd type="none" w="sm" len="sm"/>
            </a:ln>
          </p:spPr>
        </p:cxnSp>
      </p:grpSp>
      <p:sp>
        <p:nvSpPr>
          <p:cNvPr id="171" name="Google Shape;171;p74"/>
          <p:cNvSpPr txBox="1">
            <a:spLocks noGrp="1"/>
          </p:cNvSpPr>
          <p:nvPr>
            <p:ph type="title"/>
          </p:nvPr>
        </p:nvSpPr>
        <p:spPr>
          <a:xfrm>
            <a:off x="722376" y="1801368"/>
            <a:ext cx="3922776" cy="32552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7200"/>
              <a:buFont typeface="Lustria"/>
              <a:buNone/>
              <a:defRPr sz="7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74"/>
          <p:cNvSpPr txBox="1">
            <a:spLocks noGrp="1"/>
          </p:cNvSpPr>
          <p:nvPr>
            <p:ph type="ftr" idx="11"/>
          </p:nvPr>
        </p:nvSpPr>
        <p:spPr>
          <a:xfrm>
            <a:off x="723900" y="503243"/>
            <a:ext cx="39243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b="1" i="0">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74"/>
          <p:cNvSpPr txBox="1">
            <a:spLocks noGrp="1"/>
          </p:cNvSpPr>
          <p:nvPr>
            <p:ph type="sldNum" idx="12"/>
          </p:nvPr>
        </p:nvSpPr>
        <p:spPr>
          <a:xfrm>
            <a:off x="7543801" y="503243"/>
            <a:ext cx="39243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a:solidFill>
                  <a:schemeClr val="accent2"/>
                </a:solidFill>
                <a:latin typeface="Arial"/>
                <a:ea typeface="Arial"/>
                <a:cs typeface="Arial"/>
                <a:sym typeface="Arial"/>
              </a:defRPr>
            </a:lvl1pPr>
            <a:lvl2pPr marL="0" lvl="1" indent="0" algn="r">
              <a:spcBef>
                <a:spcPts val="0"/>
              </a:spcBef>
              <a:buNone/>
              <a:defRPr sz="1200" b="1" i="0">
                <a:solidFill>
                  <a:schemeClr val="accent2"/>
                </a:solidFill>
                <a:latin typeface="Arial"/>
                <a:ea typeface="Arial"/>
                <a:cs typeface="Arial"/>
                <a:sym typeface="Arial"/>
              </a:defRPr>
            </a:lvl2pPr>
            <a:lvl3pPr marL="0" lvl="2" indent="0" algn="r">
              <a:spcBef>
                <a:spcPts val="0"/>
              </a:spcBef>
              <a:buNone/>
              <a:defRPr sz="1200" b="1" i="0">
                <a:solidFill>
                  <a:schemeClr val="accent2"/>
                </a:solidFill>
                <a:latin typeface="Arial"/>
                <a:ea typeface="Arial"/>
                <a:cs typeface="Arial"/>
                <a:sym typeface="Arial"/>
              </a:defRPr>
            </a:lvl3pPr>
            <a:lvl4pPr marL="0" lvl="3" indent="0" algn="r">
              <a:spcBef>
                <a:spcPts val="0"/>
              </a:spcBef>
              <a:buNone/>
              <a:defRPr sz="1200" b="1" i="0">
                <a:solidFill>
                  <a:schemeClr val="accent2"/>
                </a:solidFill>
                <a:latin typeface="Arial"/>
                <a:ea typeface="Arial"/>
                <a:cs typeface="Arial"/>
                <a:sym typeface="Arial"/>
              </a:defRPr>
            </a:lvl4pPr>
            <a:lvl5pPr marL="0" lvl="4" indent="0" algn="r">
              <a:spcBef>
                <a:spcPts val="0"/>
              </a:spcBef>
              <a:buNone/>
              <a:defRPr sz="1200" b="1" i="0">
                <a:solidFill>
                  <a:schemeClr val="accent2"/>
                </a:solidFill>
                <a:latin typeface="Arial"/>
                <a:ea typeface="Arial"/>
                <a:cs typeface="Arial"/>
                <a:sym typeface="Arial"/>
              </a:defRPr>
            </a:lvl5pPr>
            <a:lvl6pPr marL="0" lvl="5" indent="0" algn="r">
              <a:spcBef>
                <a:spcPts val="0"/>
              </a:spcBef>
              <a:buNone/>
              <a:defRPr sz="1200" b="1" i="0">
                <a:solidFill>
                  <a:schemeClr val="accent2"/>
                </a:solidFill>
                <a:latin typeface="Arial"/>
                <a:ea typeface="Arial"/>
                <a:cs typeface="Arial"/>
                <a:sym typeface="Arial"/>
              </a:defRPr>
            </a:lvl6pPr>
            <a:lvl7pPr marL="0" lvl="6" indent="0" algn="r">
              <a:spcBef>
                <a:spcPts val="0"/>
              </a:spcBef>
              <a:buNone/>
              <a:defRPr sz="1200" b="1" i="0">
                <a:solidFill>
                  <a:schemeClr val="accent2"/>
                </a:solidFill>
                <a:latin typeface="Arial"/>
                <a:ea typeface="Arial"/>
                <a:cs typeface="Arial"/>
                <a:sym typeface="Arial"/>
              </a:defRPr>
            </a:lvl7pPr>
            <a:lvl8pPr marL="0" lvl="7" indent="0" algn="r">
              <a:spcBef>
                <a:spcPts val="0"/>
              </a:spcBef>
              <a:buNone/>
              <a:defRPr sz="1200" b="1" i="0">
                <a:solidFill>
                  <a:schemeClr val="accent2"/>
                </a:solidFill>
                <a:latin typeface="Arial"/>
                <a:ea typeface="Arial"/>
                <a:cs typeface="Arial"/>
                <a:sym typeface="Arial"/>
              </a:defRPr>
            </a:lvl8pPr>
            <a:lvl9pPr marL="0" lvl="8" indent="0" algn="r">
              <a:spcBef>
                <a:spcPts val="0"/>
              </a:spcBef>
              <a:buNone/>
              <a:defRPr sz="1200" b="1" i="0">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4" name="Google Shape;174;p74"/>
          <p:cNvCxnSpPr/>
          <p:nvPr/>
        </p:nvCxnSpPr>
        <p:spPr>
          <a:xfrm>
            <a:off x="5905500" y="1177420"/>
            <a:ext cx="1480457" cy="0"/>
          </a:xfrm>
          <a:prstGeom prst="straightConnector1">
            <a:avLst/>
          </a:prstGeom>
          <a:noFill/>
          <a:ln w="57150" cap="flat" cmpd="sng">
            <a:solidFill>
              <a:schemeClr val="accent1"/>
            </a:solidFill>
            <a:prstDash val="solid"/>
            <a:miter lim="800000"/>
            <a:headEnd type="none" w="sm" len="sm"/>
            <a:tailEnd type="none" w="sm" len="sm"/>
          </a:ln>
        </p:spPr>
      </p:cxnSp>
      <p:cxnSp>
        <p:nvCxnSpPr>
          <p:cNvPr id="175" name="Google Shape;175;p74"/>
          <p:cNvCxnSpPr/>
          <p:nvPr/>
        </p:nvCxnSpPr>
        <p:spPr>
          <a:xfrm>
            <a:off x="5905500" y="5228720"/>
            <a:ext cx="1480457" cy="0"/>
          </a:xfrm>
          <a:prstGeom prst="straightConnector1">
            <a:avLst/>
          </a:prstGeom>
          <a:noFill/>
          <a:ln w="57150" cap="flat" cmpd="sng">
            <a:solidFill>
              <a:schemeClr val="accent1"/>
            </a:solidFill>
            <a:prstDash val="solid"/>
            <a:miter lim="800000"/>
            <a:headEnd type="none" w="sm" len="sm"/>
            <a:tailEnd type="none" w="sm" len="sm"/>
          </a:ln>
        </p:spPr>
      </p:cxnSp>
      <p:cxnSp>
        <p:nvCxnSpPr>
          <p:cNvPr id="176" name="Google Shape;176;p74"/>
          <p:cNvCxnSpPr/>
          <p:nvPr/>
        </p:nvCxnSpPr>
        <p:spPr>
          <a:xfrm>
            <a:off x="5905500" y="4215895"/>
            <a:ext cx="1480457" cy="0"/>
          </a:xfrm>
          <a:prstGeom prst="straightConnector1">
            <a:avLst/>
          </a:prstGeom>
          <a:noFill/>
          <a:ln w="57150" cap="flat" cmpd="sng">
            <a:solidFill>
              <a:schemeClr val="accent1"/>
            </a:solidFill>
            <a:prstDash val="solid"/>
            <a:miter lim="800000"/>
            <a:headEnd type="none" w="sm" len="sm"/>
            <a:tailEnd type="none" w="sm" len="sm"/>
          </a:ln>
        </p:spPr>
      </p:cxnSp>
      <p:cxnSp>
        <p:nvCxnSpPr>
          <p:cNvPr id="177" name="Google Shape;177;p74"/>
          <p:cNvCxnSpPr/>
          <p:nvPr/>
        </p:nvCxnSpPr>
        <p:spPr>
          <a:xfrm>
            <a:off x="5905500" y="3203070"/>
            <a:ext cx="1480457" cy="0"/>
          </a:xfrm>
          <a:prstGeom prst="straightConnector1">
            <a:avLst/>
          </a:prstGeom>
          <a:noFill/>
          <a:ln w="57150" cap="flat" cmpd="sng">
            <a:solidFill>
              <a:schemeClr val="accent1"/>
            </a:solidFill>
            <a:prstDash val="solid"/>
            <a:miter lim="800000"/>
            <a:headEnd type="none" w="sm" len="sm"/>
            <a:tailEnd type="none" w="sm" len="sm"/>
          </a:ln>
        </p:spPr>
      </p:cxnSp>
      <p:cxnSp>
        <p:nvCxnSpPr>
          <p:cNvPr id="178" name="Google Shape;178;p74"/>
          <p:cNvCxnSpPr/>
          <p:nvPr/>
        </p:nvCxnSpPr>
        <p:spPr>
          <a:xfrm>
            <a:off x="5905500" y="2190245"/>
            <a:ext cx="1480457" cy="0"/>
          </a:xfrm>
          <a:prstGeom prst="straightConnector1">
            <a:avLst/>
          </a:prstGeom>
          <a:noFill/>
          <a:ln w="57150" cap="flat" cmpd="sng">
            <a:solidFill>
              <a:schemeClr val="accent1"/>
            </a:solidFill>
            <a:prstDash val="solid"/>
            <a:miter lim="800000"/>
            <a:headEnd type="none" w="sm" len="sm"/>
            <a:tailEnd type="none" w="sm" len="sm"/>
          </a:ln>
        </p:spPr>
      </p:cxnSp>
      <p:sp>
        <p:nvSpPr>
          <p:cNvPr id="179" name="Google Shape;179;p74"/>
          <p:cNvSpPr txBox="1">
            <a:spLocks noGrp="1"/>
          </p:cNvSpPr>
          <p:nvPr>
            <p:ph type="body" idx="1"/>
          </p:nvPr>
        </p:nvSpPr>
        <p:spPr>
          <a:xfrm>
            <a:off x="5905500" y="1298448"/>
            <a:ext cx="1691640" cy="356616"/>
          </a:xfrm>
          <a:prstGeom prst="rect">
            <a:avLst/>
          </a:prstGeom>
          <a:noFill/>
          <a:ln>
            <a:noFill/>
          </a:ln>
        </p:spPr>
        <p:txBody>
          <a:bodyPr spcFirstLastPara="1" wrap="square" lIns="0" tIns="45700" rIns="0" bIns="45700" anchor="ctr"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74"/>
          <p:cNvSpPr txBox="1">
            <a:spLocks noGrp="1"/>
          </p:cNvSpPr>
          <p:nvPr>
            <p:ph type="body" idx="2"/>
          </p:nvPr>
        </p:nvSpPr>
        <p:spPr>
          <a:xfrm>
            <a:off x="5905500" y="2313432"/>
            <a:ext cx="1691640" cy="356616"/>
          </a:xfrm>
          <a:prstGeom prst="rect">
            <a:avLst/>
          </a:prstGeom>
          <a:noFill/>
          <a:ln>
            <a:noFill/>
          </a:ln>
        </p:spPr>
        <p:txBody>
          <a:bodyPr spcFirstLastPara="1" wrap="square" lIns="0" tIns="45700" rIns="0" bIns="45700" anchor="ctr"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74"/>
          <p:cNvSpPr txBox="1">
            <a:spLocks noGrp="1"/>
          </p:cNvSpPr>
          <p:nvPr>
            <p:ph type="body" idx="3"/>
          </p:nvPr>
        </p:nvSpPr>
        <p:spPr>
          <a:xfrm>
            <a:off x="5905500" y="3328416"/>
            <a:ext cx="1691640" cy="356616"/>
          </a:xfrm>
          <a:prstGeom prst="rect">
            <a:avLst/>
          </a:prstGeom>
          <a:noFill/>
          <a:ln>
            <a:noFill/>
          </a:ln>
        </p:spPr>
        <p:txBody>
          <a:bodyPr spcFirstLastPara="1" wrap="square" lIns="0" tIns="45700" rIns="0" bIns="45700" anchor="ctr"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74"/>
          <p:cNvSpPr txBox="1">
            <a:spLocks noGrp="1"/>
          </p:cNvSpPr>
          <p:nvPr>
            <p:ph type="body" idx="4"/>
          </p:nvPr>
        </p:nvSpPr>
        <p:spPr>
          <a:xfrm>
            <a:off x="5905500" y="4343400"/>
            <a:ext cx="1691640" cy="356616"/>
          </a:xfrm>
          <a:prstGeom prst="rect">
            <a:avLst/>
          </a:prstGeom>
          <a:noFill/>
          <a:ln>
            <a:noFill/>
          </a:ln>
        </p:spPr>
        <p:txBody>
          <a:bodyPr spcFirstLastPara="1" wrap="square" lIns="0" tIns="45700" rIns="0" bIns="45700" anchor="ctr"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74"/>
          <p:cNvSpPr txBox="1">
            <a:spLocks noGrp="1"/>
          </p:cNvSpPr>
          <p:nvPr>
            <p:ph type="body" idx="5"/>
          </p:nvPr>
        </p:nvSpPr>
        <p:spPr>
          <a:xfrm>
            <a:off x="5905500" y="5358384"/>
            <a:ext cx="1691640" cy="356616"/>
          </a:xfrm>
          <a:prstGeom prst="rect">
            <a:avLst/>
          </a:prstGeom>
          <a:noFill/>
          <a:ln>
            <a:noFill/>
          </a:ln>
        </p:spPr>
        <p:txBody>
          <a:bodyPr spcFirstLastPara="1" wrap="square" lIns="0" tIns="45700" rIns="0" bIns="45700" anchor="ctr" anchorCtr="0">
            <a:noAutofit/>
          </a:bodyPr>
          <a:lstStyle>
            <a:lvl1pPr marL="457200" lvl="0" indent="-228600" algn="l">
              <a:lnSpc>
                <a:spcPct val="100000"/>
              </a:lnSpc>
              <a:spcBef>
                <a:spcPts val="1000"/>
              </a:spcBef>
              <a:spcAft>
                <a:spcPts val="0"/>
              </a:spcAft>
              <a:buClr>
                <a:schemeClr val="accent2"/>
              </a:buClr>
              <a:buSzPts val="2400"/>
              <a:buNone/>
              <a:defRPr sz="2400">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74"/>
          <p:cNvSpPr txBox="1">
            <a:spLocks noGrp="1"/>
          </p:cNvSpPr>
          <p:nvPr>
            <p:ph type="body" idx="6"/>
          </p:nvPr>
        </p:nvSpPr>
        <p:spPr>
          <a:xfrm>
            <a:off x="8046720" y="1298448"/>
            <a:ext cx="3099816" cy="795528"/>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74"/>
          <p:cNvSpPr txBox="1">
            <a:spLocks noGrp="1"/>
          </p:cNvSpPr>
          <p:nvPr>
            <p:ph type="body" idx="7"/>
          </p:nvPr>
        </p:nvSpPr>
        <p:spPr>
          <a:xfrm>
            <a:off x="8046720" y="2313432"/>
            <a:ext cx="3099816" cy="795528"/>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74"/>
          <p:cNvSpPr txBox="1">
            <a:spLocks noGrp="1"/>
          </p:cNvSpPr>
          <p:nvPr>
            <p:ph type="body" idx="8"/>
          </p:nvPr>
        </p:nvSpPr>
        <p:spPr>
          <a:xfrm>
            <a:off x="8046720" y="3328416"/>
            <a:ext cx="3099816" cy="795528"/>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74"/>
          <p:cNvSpPr txBox="1">
            <a:spLocks noGrp="1"/>
          </p:cNvSpPr>
          <p:nvPr>
            <p:ph type="body" idx="9"/>
          </p:nvPr>
        </p:nvSpPr>
        <p:spPr>
          <a:xfrm>
            <a:off x="8046720" y="4343400"/>
            <a:ext cx="3099816" cy="795528"/>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74"/>
          <p:cNvSpPr txBox="1">
            <a:spLocks noGrp="1"/>
          </p:cNvSpPr>
          <p:nvPr>
            <p:ph type="body" idx="13"/>
          </p:nvPr>
        </p:nvSpPr>
        <p:spPr>
          <a:xfrm>
            <a:off x="8046720" y="5358384"/>
            <a:ext cx="3099816" cy="795528"/>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eam x8">
  <p:cSld name="Team x8">
    <p:spTree>
      <p:nvGrpSpPr>
        <p:cNvPr id="1" name="Shape 189"/>
        <p:cNvGrpSpPr/>
        <p:nvPr/>
      </p:nvGrpSpPr>
      <p:grpSpPr>
        <a:xfrm>
          <a:off x="0" y="0"/>
          <a:ext cx="0" cy="0"/>
          <a:chOff x="0" y="0"/>
          <a:chExt cx="0" cy="0"/>
        </a:xfrm>
      </p:grpSpPr>
      <p:sp>
        <p:nvSpPr>
          <p:cNvPr id="190" name="Google Shape;190;p75"/>
          <p:cNvSpPr>
            <a:spLocks noGrp="1"/>
          </p:cNvSpPr>
          <p:nvPr>
            <p:ph type="pic" idx="2"/>
          </p:nvPr>
        </p:nvSpPr>
        <p:spPr>
          <a:xfrm>
            <a:off x="1353312" y="1005840"/>
            <a:ext cx="1161288" cy="1161288"/>
          </a:xfrm>
          <a:prstGeom prst="rect">
            <a:avLst/>
          </a:prstGeom>
          <a:noFill/>
          <a:ln>
            <a:noFill/>
          </a:ln>
        </p:spPr>
      </p:sp>
      <p:sp>
        <p:nvSpPr>
          <p:cNvPr id="191" name="Google Shape;191;p75"/>
          <p:cNvSpPr txBox="1">
            <a:spLocks noGrp="1"/>
          </p:cNvSpPr>
          <p:nvPr>
            <p:ph type="title"/>
          </p:nvPr>
        </p:nvSpPr>
        <p:spPr>
          <a:xfrm>
            <a:off x="722376" y="5138928"/>
            <a:ext cx="10744200" cy="133502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7200"/>
              <a:buFont typeface="Lustria"/>
              <a:buNone/>
              <a:defRPr sz="7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75"/>
          <p:cNvSpPr txBox="1">
            <a:spLocks noGrp="1"/>
          </p:cNvSpPr>
          <p:nvPr>
            <p:ph type="ftr" idx="11"/>
          </p:nvPr>
        </p:nvSpPr>
        <p:spPr>
          <a:xfrm>
            <a:off x="723900" y="503243"/>
            <a:ext cx="39243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75"/>
          <p:cNvSpPr txBox="1">
            <a:spLocks noGrp="1"/>
          </p:cNvSpPr>
          <p:nvPr>
            <p:ph type="sldNum" idx="12"/>
          </p:nvPr>
        </p:nvSpPr>
        <p:spPr>
          <a:xfrm>
            <a:off x="7543801" y="503243"/>
            <a:ext cx="39243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4" name="Google Shape;194;p75"/>
          <p:cNvSpPr>
            <a:spLocks noGrp="1"/>
          </p:cNvSpPr>
          <p:nvPr>
            <p:ph type="pic" idx="3"/>
          </p:nvPr>
        </p:nvSpPr>
        <p:spPr>
          <a:xfrm>
            <a:off x="4126992" y="1005840"/>
            <a:ext cx="1161288" cy="1161288"/>
          </a:xfrm>
          <a:prstGeom prst="rect">
            <a:avLst/>
          </a:prstGeom>
          <a:noFill/>
          <a:ln>
            <a:noFill/>
          </a:ln>
        </p:spPr>
      </p:sp>
      <p:sp>
        <p:nvSpPr>
          <p:cNvPr id="195" name="Google Shape;195;p75"/>
          <p:cNvSpPr>
            <a:spLocks noGrp="1"/>
          </p:cNvSpPr>
          <p:nvPr>
            <p:ph type="pic" idx="4"/>
          </p:nvPr>
        </p:nvSpPr>
        <p:spPr>
          <a:xfrm>
            <a:off x="6900672" y="1005840"/>
            <a:ext cx="1161288" cy="1161288"/>
          </a:xfrm>
          <a:prstGeom prst="rect">
            <a:avLst/>
          </a:prstGeom>
          <a:noFill/>
          <a:ln>
            <a:noFill/>
          </a:ln>
        </p:spPr>
      </p:sp>
      <p:sp>
        <p:nvSpPr>
          <p:cNvPr id="196" name="Google Shape;196;p75"/>
          <p:cNvSpPr>
            <a:spLocks noGrp="1"/>
          </p:cNvSpPr>
          <p:nvPr>
            <p:ph type="pic" idx="5"/>
          </p:nvPr>
        </p:nvSpPr>
        <p:spPr>
          <a:xfrm>
            <a:off x="9674352" y="1005840"/>
            <a:ext cx="1161288" cy="1161288"/>
          </a:xfrm>
          <a:prstGeom prst="rect">
            <a:avLst/>
          </a:prstGeom>
          <a:noFill/>
          <a:ln>
            <a:noFill/>
          </a:ln>
        </p:spPr>
      </p:sp>
      <p:sp>
        <p:nvSpPr>
          <p:cNvPr id="197" name="Google Shape;197;p75"/>
          <p:cNvSpPr txBox="1">
            <a:spLocks noGrp="1"/>
          </p:cNvSpPr>
          <p:nvPr>
            <p:ph type="body" idx="1"/>
          </p:nvPr>
        </p:nvSpPr>
        <p:spPr>
          <a:xfrm>
            <a:off x="713232" y="2240280"/>
            <a:ext cx="2450592"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75"/>
          <p:cNvSpPr txBox="1">
            <a:spLocks noGrp="1"/>
          </p:cNvSpPr>
          <p:nvPr>
            <p:ph type="body" idx="6"/>
          </p:nvPr>
        </p:nvSpPr>
        <p:spPr>
          <a:xfrm>
            <a:off x="713232" y="2651760"/>
            <a:ext cx="2450592"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75"/>
          <p:cNvSpPr txBox="1">
            <a:spLocks noGrp="1"/>
          </p:cNvSpPr>
          <p:nvPr>
            <p:ph type="body" idx="7"/>
          </p:nvPr>
        </p:nvSpPr>
        <p:spPr>
          <a:xfrm>
            <a:off x="3486912" y="2240280"/>
            <a:ext cx="2450592"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75"/>
          <p:cNvSpPr txBox="1">
            <a:spLocks noGrp="1"/>
          </p:cNvSpPr>
          <p:nvPr>
            <p:ph type="body" idx="8"/>
          </p:nvPr>
        </p:nvSpPr>
        <p:spPr>
          <a:xfrm>
            <a:off x="3486912" y="2651760"/>
            <a:ext cx="2450592"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75"/>
          <p:cNvSpPr txBox="1">
            <a:spLocks noGrp="1"/>
          </p:cNvSpPr>
          <p:nvPr>
            <p:ph type="body" idx="9"/>
          </p:nvPr>
        </p:nvSpPr>
        <p:spPr>
          <a:xfrm>
            <a:off x="6260592" y="2240280"/>
            <a:ext cx="2450592"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75"/>
          <p:cNvSpPr txBox="1">
            <a:spLocks noGrp="1"/>
          </p:cNvSpPr>
          <p:nvPr>
            <p:ph type="body" idx="13"/>
          </p:nvPr>
        </p:nvSpPr>
        <p:spPr>
          <a:xfrm>
            <a:off x="6260592" y="2651760"/>
            <a:ext cx="2450592"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75"/>
          <p:cNvSpPr txBox="1">
            <a:spLocks noGrp="1"/>
          </p:cNvSpPr>
          <p:nvPr>
            <p:ph type="body" idx="14"/>
          </p:nvPr>
        </p:nvSpPr>
        <p:spPr>
          <a:xfrm>
            <a:off x="9034272" y="2240280"/>
            <a:ext cx="2450592"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75"/>
          <p:cNvSpPr txBox="1">
            <a:spLocks noGrp="1"/>
          </p:cNvSpPr>
          <p:nvPr>
            <p:ph type="body" idx="15"/>
          </p:nvPr>
        </p:nvSpPr>
        <p:spPr>
          <a:xfrm>
            <a:off x="9034272" y="2651760"/>
            <a:ext cx="2450592"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75"/>
          <p:cNvSpPr>
            <a:spLocks noGrp="1"/>
          </p:cNvSpPr>
          <p:nvPr>
            <p:ph type="pic" idx="16"/>
          </p:nvPr>
        </p:nvSpPr>
        <p:spPr>
          <a:xfrm>
            <a:off x="1353312" y="3255264"/>
            <a:ext cx="1161288" cy="1161288"/>
          </a:xfrm>
          <a:prstGeom prst="rect">
            <a:avLst/>
          </a:prstGeom>
          <a:noFill/>
          <a:ln>
            <a:noFill/>
          </a:ln>
        </p:spPr>
      </p:sp>
      <p:sp>
        <p:nvSpPr>
          <p:cNvPr id="206" name="Google Shape;206;p75"/>
          <p:cNvSpPr>
            <a:spLocks noGrp="1"/>
          </p:cNvSpPr>
          <p:nvPr>
            <p:ph type="pic" idx="17"/>
          </p:nvPr>
        </p:nvSpPr>
        <p:spPr>
          <a:xfrm>
            <a:off x="4126992" y="3255264"/>
            <a:ext cx="1161288" cy="1161288"/>
          </a:xfrm>
          <a:prstGeom prst="rect">
            <a:avLst/>
          </a:prstGeom>
          <a:noFill/>
          <a:ln>
            <a:noFill/>
          </a:ln>
        </p:spPr>
      </p:sp>
      <p:sp>
        <p:nvSpPr>
          <p:cNvPr id="207" name="Google Shape;207;p75"/>
          <p:cNvSpPr>
            <a:spLocks noGrp="1"/>
          </p:cNvSpPr>
          <p:nvPr>
            <p:ph type="pic" idx="18"/>
          </p:nvPr>
        </p:nvSpPr>
        <p:spPr>
          <a:xfrm>
            <a:off x="6900672" y="3255264"/>
            <a:ext cx="1161288" cy="1161288"/>
          </a:xfrm>
          <a:prstGeom prst="rect">
            <a:avLst/>
          </a:prstGeom>
          <a:noFill/>
          <a:ln>
            <a:noFill/>
          </a:ln>
        </p:spPr>
      </p:sp>
      <p:sp>
        <p:nvSpPr>
          <p:cNvPr id="208" name="Google Shape;208;p75"/>
          <p:cNvSpPr>
            <a:spLocks noGrp="1"/>
          </p:cNvSpPr>
          <p:nvPr>
            <p:ph type="pic" idx="19"/>
          </p:nvPr>
        </p:nvSpPr>
        <p:spPr>
          <a:xfrm>
            <a:off x="9674352" y="3255264"/>
            <a:ext cx="1161288" cy="1161288"/>
          </a:xfrm>
          <a:prstGeom prst="rect">
            <a:avLst/>
          </a:prstGeom>
          <a:noFill/>
          <a:ln>
            <a:noFill/>
          </a:ln>
        </p:spPr>
      </p:sp>
      <p:sp>
        <p:nvSpPr>
          <p:cNvPr id="209" name="Google Shape;209;p75"/>
          <p:cNvSpPr txBox="1">
            <a:spLocks noGrp="1"/>
          </p:cNvSpPr>
          <p:nvPr>
            <p:ph type="body" idx="20"/>
          </p:nvPr>
        </p:nvSpPr>
        <p:spPr>
          <a:xfrm>
            <a:off x="713232" y="4489704"/>
            <a:ext cx="2450592"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75"/>
          <p:cNvSpPr txBox="1">
            <a:spLocks noGrp="1"/>
          </p:cNvSpPr>
          <p:nvPr>
            <p:ph type="body" idx="21"/>
          </p:nvPr>
        </p:nvSpPr>
        <p:spPr>
          <a:xfrm>
            <a:off x="713232" y="4892040"/>
            <a:ext cx="2450592"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75"/>
          <p:cNvSpPr txBox="1">
            <a:spLocks noGrp="1"/>
          </p:cNvSpPr>
          <p:nvPr>
            <p:ph type="body" idx="22"/>
          </p:nvPr>
        </p:nvSpPr>
        <p:spPr>
          <a:xfrm>
            <a:off x="3486912" y="4489704"/>
            <a:ext cx="2450592"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75"/>
          <p:cNvSpPr txBox="1">
            <a:spLocks noGrp="1"/>
          </p:cNvSpPr>
          <p:nvPr>
            <p:ph type="body" idx="23"/>
          </p:nvPr>
        </p:nvSpPr>
        <p:spPr>
          <a:xfrm>
            <a:off x="3486912" y="4892040"/>
            <a:ext cx="2450592"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75"/>
          <p:cNvSpPr txBox="1">
            <a:spLocks noGrp="1"/>
          </p:cNvSpPr>
          <p:nvPr>
            <p:ph type="body" idx="24"/>
          </p:nvPr>
        </p:nvSpPr>
        <p:spPr>
          <a:xfrm>
            <a:off x="6260592" y="4489704"/>
            <a:ext cx="2450592"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75"/>
          <p:cNvSpPr txBox="1">
            <a:spLocks noGrp="1"/>
          </p:cNvSpPr>
          <p:nvPr>
            <p:ph type="body" idx="25"/>
          </p:nvPr>
        </p:nvSpPr>
        <p:spPr>
          <a:xfrm>
            <a:off x="6260592" y="4892040"/>
            <a:ext cx="2450592"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75"/>
          <p:cNvSpPr txBox="1">
            <a:spLocks noGrp="1"/>
          </p:cNvSpPr>
          <p:nvPr>
            <p:ph type="body" idx="26"/>
          </p:nvPr>
        </p:nvSpPr>
        <p:spPr>
          <a:xfrm>
            <a:off x="9034272" y="4489704"/>
            <a:ext cx="2450592"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75"/>
          <p:cNvSpPr txBox="1">
            <a:spLocks noGrp="1"/>
          </p:cNvSpPr>
          <p:nvPr>
            <p:ph type="body" idx="27"/>
          </p:nvPr>
        </p:nvSpPr>
        <p:spPr>
          <a:xfrm>
            <a:off x="9034272" y="4892040"/>
            <a:ext cx="2450592"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9"/>
        <p:cNvGrpSpPr/>
        <p:nvPr/>
      </p:nvGrpSpPr>
      <p:grpSpPr>
        <a:xfrm>
          <a:off x="0" y="0"/>
          <a:ext cx="0" cy="0"/>
          <a:chOff x="0" y="0"/>
          <a:chExt cx="0" cy="0"/>
        </a:xfrm>
      </p:grpSpPr>
      <p:sp>
        <p:nvSpPr>
          <p:cNvPr id="20" name="Google Shape;20;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eam x4">
  <p:cSld name="Team x4">
    <p:spTree>
      <p:nvGrpSpPr>
        <p:cNvPr id="1" name="Shape 217"/>
        <p:cNvGrpSpPr/>
        <p:nvPr/>
      </p:nvGrpSpPr>
      <p:grpSpPr>
        <a:xfrm>
          <a:off x="0" y="0"/>
          <a:ext cx="0" cy="0"/>
          <a:chOff x="0" y="0"/>
          <a:chExt cx="0" cy="0"/>
        </a:xfrm>
      </p:grpSpPr>
      <p:sp>
        <p:nvSpPr>
          <p:cNvPr id="218" name="Google Shape;218;p76"/>
          <p:cNvSpPr/>
          <p:nvPr/>
        </p:nvSpPr>
        <p:spPr>
          <a:xfrm>
            <a:off x="6177920" y="4609737"/>
            <a:ext cx="6014081" cy="2248268"/>
          </a:xfrm>
          <a:custGeom>
            <a:avLst/>
            <a:gdLst/>
            <a:ahLst/>
            <a:cxnLst/>
            <a:rect l="l" t="t" r="r" b="b"/>
            <a:pathLst>
              <a:path w="6014081" h="2248268" extrusionOk="0">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rgbClr val="7C9B8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9" name="Google Shape;219;p76"/>
          <p:cNvSpPr>
            <a:spLocks noGrp="1"/>
          </p:cNvSpPr>
          <p:nvPr>
            <p:ph type="pic" idx="2"/>
          </p:nvPr>
        </p:nvSpPr>
        <p:spPr>
          <a:xfrm>
            <a:off x="801294" y="987552"/>
            <a:ext cx="2057400" cy="2423160"/>
          </a:xfrm>
          <a:prstGeom prst="rect">
            <a:avLst/>
          </a:prstGeom>
          <a:noFill/>
          <a:ln>
            <a:noFill/>
          </a:ln>
        </p:spPr>
      </p:sp>
      <p:sp>
        <p:nvSpPr>
          <p:cNvPr id="220" name="Google Shape;220;p76"/>
          <p:cNvSpPr txBox="1">
            <a:spLocks noGrp="1"/>
          </p:cNvSpPr>
          <p:nvPr>
            <p:ph type="title"/>
          </p:nvPr>
        </p:nvSpPr>
        <p:spPr>
          <a:xfrm>
            <a:off x="722376" y="5138928"/>
            <a:ext cx="10744200" cy="133502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7200"/>
              <a:buFont typeface="Lustria"/>
              <a:buNone/>
              <a:defRPr sz="7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76"/>
          <p:cNvSpPr txBox="1">
            <a:spLocks noGrp="1"/>
          </p:cNvSpPr>
          <p:nvPr>
            <p:ph type="ftr" idx="11"/>
          </p:nvPr>
        </p:nvSpPr>
        <p:spPr>
          <a:xfrm>
            <a:off x="723900" y="503243"/>
            <a:ext cx="39243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76"/>
          <p:cNvSpPr txBox="1">
            <a:spLocks noGrp="1"/>
          </p:cNvSpPr>
          <p:nvPr>
            <p:ph type="sldNum" idx="12"/>
          </p:nvPr>
        </p:nvSpPr>
        <p:spPr>
          <a:xfrm>
            <a:off x="7543801" y="503243"/>
            <a:ext cx="39243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3" name="Google Shape;223;p76"/>
          <p:cNvSpPr>
            <a:spLocks noGrp="1"/>
          </p:cNvSpPr>
          <p:nvPr>
            <p:ph type="pic" idx="3"/>
          </p:nvPr>
        </p:nvSpPr>
        <p:spPr>
          <a:xfrm>
            <a:off x="3649252" y="987552"/>
            <a:ext cx="2057400" cy="2423160"/>
          </a:xfrm>
          <a:prstGeom prst="rect">
            <a:avLst/>
          </a:prstGeom>
          <a:noFill/>
          <a:ln>
            <a:noFill/>
          </a:ln>
        </p:spPr>
      </p:sp>
      <p:sp>
        <p:nvSpPr>
          <p:cNvPr id="224" name="Google Shape;224;p76"/>
          <p:cNvSpPr>
            <a:spLocks noGrp="1"/>
          </p:cNvSpPr>
          <p:nvPr>
            <p:ph type="pic" idx="4"/>
          </p:nvPr>
        </p:nvSpPr>
        <p:spPr>
          <a:xfrm>
            <a:off x="6497210" y="987552"/>
            <a:ext cx="2057400" cy="2423160"/>
          </a:xfrm>
          <a:prstGeom prst="rect">
            <a:avLst/>
          </a:prstGeom>
          <a:noFill/>
          <a:ln>
            <a:noFill/>
          </a:ln>
        </p:spPr>
      </p:sp>
      <p:sp>
        <p:nvSpPr>
          <p:cNvPr id="225" name="Google Shape;225;p76"/>
          <p:cNvSpPr>
            <a:spLocks noGrp="1"/>
          </p:cNvSpPr>
          <p:nvPr>
            <p:ph type="pic" idx="5"/>
          </p:nvPr>
        </p:nvSpPr>
        <p:spPr>
          <a:xfrm>
            <a:off x="9345168" y="987552"/>
            <a:ext cx="2057400" cy="2423160"/>
          </a:xfrm>
          <a:prstGeom prst="rect">
            <a:avLst/>
          </a:prstGeom>
          <a:noFill/>
          <a:ln>
            <a:noFill/>
          </a:ln>
        </p:spPr>
      </p:sp>
      <p:sp>
        <p:nvSpPr>
          <p:cNvPr id="226" name="Google Shape;226;p76"/>
          <p:cNvSpPr txBox="1">
            <a:spLocks noGrp="1"/>
          </p:cNvSpPr>
          <p:nvPr>
            <p:ph type="body" idx="1"/>
          </p:nvPr>
        </p:nvSpPr>
        <p:spPr>
          <a:xfrm>
            <a:off x="658368" y="3529584"/>
            <a:ext cx="2340864"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76"/>
          <p:cNvSpPr txBox="1">
            <a:spLocks noGrp="1"/>
          </p:cNvSpPr>
          <p:nvPr>
            <p:ph type="body" idx="6"/>
          </p:nvPr>
        </p:nvSpPr>
        <p:spPr>
          <a:xfrm>
            <a:off x="658368" y="3941064"/>
            <a:ext cx="2340864"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76"/>
          <p:cNvSpPr txBox="1">
            <a:spLocks noGrp="1"/>
          </p:cNvSpPr>
          <p:nvPr>
            <p:ph type="body" idx="7"/>
          </p:nvPr>
        </p:nvSpPr>
        <p:spPr>
          <a:xfrm>
            <a:off x="3502152" y="3529584"/>
            <a:ext cx="2340864"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76"/>
          <p:cNvSpPr txBox="1">
            <a:spLocks noGrp="1"/>
          </p:cNvSpPr>
          <p:nvPr>
            <p:ph type="body" idx="8"/>
          </p:nvPr>
        </p:nvSpPr>
        <p:spPr>
          <a:xfrm>
            <a:off x="3502152" y="3941064"/>
            <a:ext cx="2340864"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76"/>
          <p:cNvSpPr txBox="1">
            <a:spLocks noGrp="1"/>
          </p:cNvSpPr>
          <p:nvPr>
            <p:ph type="body" idx="9"/>
          </p:nvPr>
        </p:nvSpPr>
        <p:spPr>
          <a:xfrm>
            <a:off x="6345936" y="3529584"/>
            <a:ext cx="2340864"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76"/>
          <p:cNvSpPr txBox="1">
            <a:spLocks noGrp="1"/>
          </p:cNvSpPr>
          <p:nvPr>
            <p:ph type="body" idx="13"/>
          </p:nvPr>
        </p:nvSpPr>
        <p:spPr>
          <a:xfrm>
            <a:off x="6345936" y="3941064"/>
            <a:ext cx="2340864"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76"/>
          <p:cNvSpPr txBox="1">
            <a:spLocks noGrp="1"/>
          </p:cNvSpPr>
          <p:nvPr>
            <p:ph type="body" idx="14"/>
          </p:nvPr>
        </p:nvSpPr>
        <p:spPr>
          <a:xfrm>
            <a:off x="9189720" y="3529584"/>
            <a:ext cx="2340864" cy="365760"/>
          </a:xfrm>
          <a:prstGeom prst="rect">
            <a:avLst/>
          </a:prstGeom>
          <a:noFill/>
          <a:ln>
            <a:noFill/>
          </a:ln>
        </p:spPr>
        <p:txBody>
          <a:bodyPr spcFirstLastPara="1" wrap="square" lIns="109725" tIns="109725" rIns="109725" bIns="91425" anchor="ctr" anchorCtr="0">
            <a:noAutofit/>
          </a:bodyPr>
          <a:lstStyle>
            <a:lvl1pPr marL="457200" lvl="0" indent="-228600" algn="ctr">
              <a:lnSpc>
                <a:spcPct val="100000"/>
              </a:lnSpc>
              <a:spcBef>
                <a:spcPts val="0"/>
              </a:spcBef>
              <a:spcAft>
                <a:spcPts val="0"/>
              </a:spcAft>
              <a:buClr>
                <a:schemeClr val="accent2"/>
              </a:buClr>
              <a:buSzPts val="1600"/>
              <a:buNone/>
              <a:defRPr sz="1600" b="1">
                <a:solidFill>
                  <a:schemeClr val="accent2"/>
                </a:solidFill>
                <a:latin typeface="Lustria"/>
                <a:ea typeface="Lustria"/>
                <a:cs typeface="Lustria"/>
                <a:sym typeface="Lustria"/>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76"/>
          <p:cNvSpPr txBox="1">
            <a:spLocks noGrp="1"/>
          </p:cNvSpPr>
          <p:nvPr>
            <p:ph type="body" idx="15"/>
          </p:nvPr>
        </p:nvSpPr>
        <p:spPr>
          <a:xfrm>
            <a:off x="9189720" y="3941064"/>
            <a:ext cx="2340864" cy="274320"/>
          </a:xfrm>
          <a:prstGeom prst="rect">
            <a:avLst/>
          </a:prstGeom>
          <a:noFill/>
          <a:ln>
            <a:noFill/>
          </a:ln>
        </p:spPr>
        <p:txBody>
          <a:bodyPr spcFirstLastPara="1" wrap="square" lIns="109725" tIns="109725" rIns="109725" bIns="91425" anchor="b" anchorCtr="0">
            <a:noAutofit/>
          </a:bodyPr>
          <a:lstStyle>
            <a:lvl1pPr marL="457200" lvl="0" indent="-228600" algn="ctr">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234"/>
        <p:cNvGrpSpPr/>
        <p:nvPr/>
      </p:nvGrpSpPr>
      <p:grpSpPr>
        <a:xfrm>
          <a:off x="0" y="0"/>
          <a:ext cx="0" cy="0"/>
          <a:chOff x="0" y="0"/>
          <a:chExt cx="0" cy="0"/>
        </a:xfrm>
      </p:grpSpPr>
      <p:sp>
        <p:nvSpPr>
          <p:cNvPr id="235" name="Google Shape;235;p77"/>
          <p:cNvSpPr/>
          <p:nvPr/>
        </p:nvSpPr>
        <p:spPr>
          <a:xfrm>
            <a:off x="0" y="3534780"/>
            <a:ext cx="3631451" cy="3323220"/>
          </a:xfrm>
          <a:custGeom>
            <a:avLst/>
            <a:gdLst/>
            <a:ahLst/>
            <a:cxnLst/>
            <a:rect l="l" t="t" r="r" b="b"/>
            <a:pathLst>
              <a:path w="3631451" h="3323220" extrusionOk="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6" name="Google Shape;236;p77"/>
          <p:cNvSpPr/>
          <p:nvPr/>
        </p:nvSpPr>
        <p:spPr>
          <a:xfrm>
            <a:off x="8565384" y="0"/>
            <a:ext cx="3626616" cy="3006772"/>
          </a:xfrm>
          <a:custGeom>
            <a:avLst/>
            <a:gdLst/>
            <a:ahLst/>
            <a:cxnLst/>
            <a:rect l="l" t="t" r="r" b="b"/>
            <a:pathLst>
              <a:path w="3626616" h="3006772" extrusionOk="0">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7" name="Google Shape;237;p77"/>
          <p:cNvSpPr txBox="1">
            <a:spLocks noGrp="1"/>
          </p:cNvSpPr>
          <p:nvPr>
            <p:ph type="title"/>
          </p:nvPr>
        </p:nvSpPr>
        <p:spPr>
          <a:xfrm>
            <a:off x="3063240" y="2176272"/>
            <a:ext cx="6062472" cy="190195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4000"/>
              <a:buFont typeface="Lustria"/>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77"/>
          <p:cNvSpPr txBox="1">
            <a:spLocks noGrp="1"/>
          </p:cNvSpPr>
          <p:nvPr>
            <p:ph type="subTitle" idx="1"/>
          </p:nvPr>
        </p:nvSpPr>
        <p:spPr>
          <a:xfrm>
            <a:off x="3063240" y="4416552"/>
            <a:ext cx="6062472" cy="3657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Clr>
                <a:schemeClr val="accent1"/>
              </a:buClr>
              <a:buSzPts val="2800"/>
              <a:buNone/>
              <a:defRPr sz="2800" b="1">
                <a:solidFill>
                  <a:schemeClr val="accent1"/>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239"/>
        <p:cNvGrpSpPr/>
        <p:nvPr/>
      </p:nvGrpSpPr>
      <p:grpSpPr>
        <a:xfrm>
          <a:off x="0" y="0"/>
          <a:ext cx="0" cy="0"/>
          <a:chOff x="0" y="0"/>
          <a:chExt cx="0" cy="0"/>
        </a:xfrm>
      </p:grpSpPr>
      <p:pic>
        <p:nvPicPr>
          <p:cNvPr id="240" name="Google Shape;240;p78"/>
          <p:cNvPicPr preferRelativeResize="0"/>
          <p:nvPr/>
        </p:nvPicPr>
        <p:blipFill rotWithShape="1">
          <a:blip r:embed="rId2">
            <a:alphaModFix/>
          </a:blip>
          <a:srcRect/>
          <a:stretch/>
        </p:blipFill>
        <p:spPr>
          <a:xfrm>
            <a:off x="1" y="0"/>
            <a:ext cx="3352799" cy="6872990"/>
          </a:xfrm>
          <a:prstGeom prst="rect">
            <a:avLst/>
          </a:prstGeom>
          <a:noFill/>
          <a:ln>
            <a:noFill/>
          </a:ln>
        </p:spPr>
      </p:pic>
      <p:sp>
        <p:nvSpPr>
          <p:cNvPr id="241" name="Google Shape;241;p78"/>
          <p:cNvSpPr txBox="1">
            <a:spLocks noGrp="1"/>
          </p:cNvSpPr>
          <p:nvPr>
            <p:ph type="ctrTitle"/>
          </p:nvPr>
        </p:nvSpPr>
        <p:spPr>
          <a:xfrm>
            <a:off x="6858000" y="2313432"/>
            <a:ext cx="4956048" cy="2386584"/>
          </a:xfrm>
          <a:prstGeom prst="rect">
            <a:avLst/>
          </a:prstGeom>
          <a:noFill/>
          <a:ln>
            <a:noFill/>
          </a:ln>
        </p:spPr>
        <p:txBody>
          <a:bodyPr spcFirstLastPara="1" wrap="square" lIns="91425" tIns="45700" rIns="91425" bIns="45700" anchor="t" anchorCtr="0">
            <a:noAutofit/>
          </a:bodyPr>
          <a:lstStyle>
            <a:lvl1pPr lvl="0" algn="l">
              <a:lnSpc>
                <a:spcPct val="75000"/>
              </a:lnSpc>
              <a:spcBef>
                <a:spcPts val="0"/>
              </a:spcBef>
              <a:spcAft>
                <a:spcPts val="0"/>
              </a:spcAft>
              <a:buClr>
                <a:schemeClr val="lt1"/>
              </a:buClr>
              <a:buSzPts val="8800"/>
              <a:buFont typeface="Lustria"/>
              <a:buNone/>
              <a:defRPr sz="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78"/>
          <p:cNvSpPr>
            <a:spLocks noGrp="1"/>
          </p:cNvSpPr>
          <p:nvPr>
            <p:ph type="pic" idx="2"/>
          </p:nvPr>
        </p:nvSpPr>
        <p:spPr>
          <a:xfrm>
            <a:off x="2322576" y="1024128"/>
            <a:ext cx="3968496" cy="4965192"/>
          </a:xfrm>
          <a:prstGeom prst="rect">
            <a:avLst/>
          </a:prstGeom>
          <a:noFill/>
          <a:ln>
            <a:noFill/>
          </a:ln>
        </p:spPr>
      </p:sp>
      <p:sp>
        <p:nvSpPr>
          <p:cNvPr id="243" name="Google Shape;243;p78"/>
          <p:cNvSpPr txBox="1">
            <a:spLocks noGrp="1"/>
          </p:cNvSpPr>
          <p:nvPr>
            <p:ph type="subTitle" idx="1"/>
          </p:nvPr>
        </p:nvSpPr>
        <p:spPr>
          <a:xfrm>
            <a:off x="6858000" y="4809744"/>
            <a:ext cx="4956048" cy="740664"/>
          </a:xfrm>
          <a:prstGeom prst="rect">
            <a:avLst/>
          </a:prstGeom>
          <a:noFill/>
          <a:ln>
            <a:noFill/>
          </a:ln>
        </p:spPr>
        <p:txBody>
          <a:bodyPr spcFirstLastPara="1" wrap="square" lIns="91425" tIns="45700" rIns="91425" bIns="45700" anchor="b" anchorCtr="0">
            <a:noAutofit/>
          </a:bodyPr>
          <a:lstStyle>
            <a:lvl1pPr lvl="0" algn="l">
              <a:lnSpc>
                <a:spcPct val="90000"/>
              </a:lnSpc>
              <a:spcBef>
                <a:spcPts val="1000"/>
              </a:spcBef>
              <a:spcAft>
                <a:spcPts val="0"/>
              </a:spcAft>
              <a:buClr>
                <a:schemeClr val="accent1"/>
              </a:buClr>
              <a:buSzPts val="2800"/>
              <a:buNone/>
              <a:defRPr sz="2800" b="1">
                <a:solidFill>
                  <a:schemeClr val="accent1"/>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Content, and Image left">
  <p:cSld name="Title, Content, and Image left">
    <p:spTree>
      <p:nvGrpSpPr>
        <p:cNvPr id="1" name="Shape 244"/>
        <p:cNvGrpSpPr/>
        <p:nvPr/>
      </p:nvGrpSpPr>
      <p:grpSpPr>
        <a:xfrm>
          <a:off x="0" y="0"/>
          <a:ext cx="0" cy="0"/>
          <a:chOff x="0" y="0"/>
          <a:chExt cx="0" cy="0"/>
        </a:xfrm>
      </p:grpSpPr>
      <p:sp>
        <p:nvSpPr>
          <p:cNvPr id="245" name="Google Shape;245;p79"/>
          <p:cNvSpPr txBox="1">
            <a:spLocks noGrp="1"/>
          </p:cNvSpPr>
          <p:nvPr>
            <p:ph type="title"/>
          </p:nvPr>
        </p:nvSpPr>
        <p:spPr>
          <a:xfrm>
            <a:off x="6254496" y="969264"/>
            <a:ext cx="5212080" cy="170992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7200"/>
              <a:buFont typeface="Lustria"/>
              <a:buNone/>
              <a:defRPr sz="7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79"/>
          <p:cNvSpPr txBox="1">
            <a:spLocks noGrp="1"/>
          </p:cNvSpPr>
          <p:nvPr>
            <p:ph type="body" idx="1"/>
          </p:nvPr>
        </p:nvSpPr>
        <p:spPr>
          <a:xfrm>
            <a:off x="6254496" y="2679192"/>
            <a:ext cx="4956048" cy="3346704"/>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lt1"/>
              </a:buClr>
              <a:buSzPts val="1600"/>
              <a:buNone/>
              <a:defRPr sz="1600"/>
            </a:lvl1pPr>
            <a:lvl2pPr marL="914400" lvl="1" indent="-330200" algn="l">
              <a:lnSpc>
                <a:spcPct val="90000"/>
              </a:lnSpc>
              <a:spcBef>
                <a:spcPts val="500"/>
              </a:spcBef>
              <a:spcAft>
                <a:spcPts val="0"/>
              </a:spcAft>
              <a:buClr>
                <a:schemeClr val="lt1"/>
              </a:buClr>
              <a:buSzPts val="1600"/>
              <a:buChar char="•"/>
              <a:defRPr sz="1600"/>
            </a:lvl2pPr>
            <a:lvl3pPr marL="1371600" lvl="2" indent="-330200" algn="l">
              <a:lnSpc>
                <a:spcPct val="90000"/>
              </a:lnSpc>
              <a:spcBef>
                <a:spcPts val="500"/>
              </a:spcBef>
              <a:spcAft>
                <a:spcPts val="0"/>
              </a:spcAft>
              <a:buClr>
                <a:schemeClr val="lt1"/>
              </a:buClr>
              <a:buSzPts val="1600"/>
              <a:buChar char="•"/>
              <a:defRPr sz="1600"/>
            </a:lvl3pPr>
            <a:lvl4pPr marL="1828800" lvl="3" indent="-330200" algn="l">
              <a:lnSpc>
                <a:spcPct val="90000"/>
              </a:lnSpc>
              <a:spcBef>
                <a:spcPts val="500"/>
              </a:spcBef>
              <a:spcAft>
                <a:spcPts val="0"/>
              </a:spcAft>
              <a:buClr>
                <a:schemeClr val="lt1"/>
              </a:buClr>
              <a:buSzPts val="1600"/>
              <a:buChar char="•"/>
              <a:defRPr sz="1600"/>
            </a:lvl4pPr>
            <a:lvl5pPr marL="2286000" lvl="4" indent="-330200" algn="l">
              <a:lnSpc>
                <a:spcPct val="90000"/>
              </a:lnSpc>
              <a:spcBef>
                <a:spcPts val="500"/>
              </a:spcBef>
              <a:spcAft>
                <a:spcPts val="0"/>
              </a:spcAft>
              <a:buClr>
                <a:schemeClr val="lt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79"/>
          <p:cNvSpPr>
            <a:spLocks noGrp="1"/>
          </p:cNvSpPr>
          <p:nvPr>
            <p:ph type="pic" idx="2"/>
          </p:nvPr>
        </p:nvSpPr>
        <p:spPr>
          <a:xfrm>
            <a:off x="393192" y="996696"/>
            <a:ext cx="4956048" cy="5029200"/>
          </a:xfrm>
          <a:prstGeom prst="rect">
            <a:avLst/>
          </a:prstGeom>
          <a:noFill/>
          <a:ln>
            <a:noFill/>
          </a:ln>
        </p:spPr>
      </p:sp>
      <p:sp>
        <p:nvSpPr>
          <p:cNvPr id="248" name="Google Shape;248;p79"/>
          <p:cNvSpPr txBox="1">
            <a:spLocks noGrp="1"/>
          </p:cNvSpPr>
          <p:nvPr>
            <p:ph type="ftr" idx="11"/>
          </p:nvPr>
        </p:nvSpPr>
        <p:spPr>
          <a:xfrm>
            <a:off x="723900" y="503243"/>
            <a:ext cx="39243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b="1" i="0">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79"/>
          <p:cNvSpPr txBox="1">
            <a:spLocks noGrp="1"/>
          </p:cNvSpPr>
          <p:nvPr>
            <p:ph type="sldNum" idx="12"/>
          </p:nvPr>
        </p:nvSpPr>
        <p:spPr>
          <a:xfrm>
            <a:off x="7543801" y="503243"/>
            <a:ext cx="39243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a:solidFill>
                  <a:schemeClr val="accent2"/>
                </a:solidFill>
                <a:latin typeface="Arial"/>
                <a:ea typeface="Arial"/>
                <a:cs typeface="Arial"/>
                <a:sym typeface="Arial"/>
              </a:defRPr>
            </a:lvl1pPr>
            <a:lvl2pPr marL="0" lvl="1" indent="0" algn="r">
              <a:spcBef>
                <a:spcPts val="0"/>
              </a:spcBef>
              <a:buNone/>
              <a:defRPr sz="1200" b="1" i="0">
                <a:solidFill>
                  <a:schemeClr val="accent2"/>
                </a:solidFill>
                <a:latin typeface="Arial"/>
                <a:ea typeface="Arial"/>
                <a:cs typeface="Arial"/>
                <a:sym typeface="Arial"/>
              </a:defRPr>
            </a:lvl2pPr>
            <a:lvl3pPr marL="0" lvl="2" indent="0" algn="r">
              <a:spcBef>
                <a:spcPts val="0"/>
              </a:spcBef>
              <a:buNone/>
              <a:defRPr sz="1200" b="1" i="0">
                <a:solidFill>
                  <a:schemeClr val="accent2"/>
                </a:solidFill>
                <a:latin typeface="Arial"/>
                <a:ea typeface="Arial"/>
                <a:cs typeface="Arial"/>
                <a:sym typeface="Arial"/>
              </a:defRPr>
            </a:lvl3pPr>
            <a:lvl4pPr marL="0" lvl="3" indent="0" algn="r">
              <a:spcBef>
                <a:spcPts val="0"/>
              </a:spcBef>
              <a:buNone/>
              <a:defRPr sz="1200" b="1" i="0">
                <a:solidFill>
                  <a:schemeClr val="accent2"/>
                </a:solidFill>
                <a:latin typeface="Arial"/>
                <a:ea typeface="Arial"/>
                <a:cs typeface="Arial"/>
                <a:sym typeface="Arial"/>
              </a:defRPr>
            </a:lvl4pPr>
            <a:lvl5pPr marL="0" lvl="4" indent="0" algn="r">
              <a:spcBef>
                <a:spcPts val="0"/>
              </a:spcBef>
              <a:buNone/>
              <a:defRPr sz="1200" b="1" i="0">
                <a:solidFill>
                  <a:schemeClr val="accent2"/>
                </a:solidFill>
                <a:latin typeface="Arial"/>
                <a:ea typeface="Arial"/>
                <a:cs typeface="Arial"/>
                <a:sym typeface="Arial"/>
              </a:defRPr>
            </a:lvl5pPr>
            <a:lvl6pPr marL="0" lvl="5" indent="0" algn="r">
              <a:spcBef>
                <a:spcPts val="0"/>
              </a:spcBef>
              <a:buNone/>
              <a:defRPr sz="1200" b="1" i="0">
                <a:solidFill>
                  <a:schemeClr val="accent2"/>
                </a:solidFill>
                <a:latin typeface="Arial"/>
                <a:ea typeface="Arial"/>
                <a:cs typeface="Arial"/>
                <a:sym typeface="Arial"/>
              </a:defRPr>
            </a:lvl6pPr>
            <a:lvl7pPr marL="0" lvl="6" indent="0" algn="r">
              <a:spcBef>
                <a:spcPts val="0"/>
              </a:spcBef>
              <a:buNone/>
              <a:defRPr sz="1200" b="1" i="0">
                <a:solidFill>
                  <a:schemeClr val="accent2"/>
                </a:solidFill>
                <a:latin typeface="Arial"/>
                <a:ea typeface="Arial"/>
                <a:cs typeface="Arial"/>
                <a:sym typeface="Arial"/>
              </a:defRPr>
            </a:lvl7pPr>
            <a:lvl8pPr marL="0" lvl="7" indent="0" algn="r">
              <a:spcBef>
                <a:spcPts val="0"/>
              </a:spcBef>
              <a:buNone/>
              <a:defRPr sz="1200" b="1" i="0">
                <a:solidFill>
                  <a:schemeClr val="accent2"/>
                </a:solidFill>
                <a:latin typeface="Arial"/>
                <a:ea typeface="Arial"/>
                <a:cs typeface="Arial"/>
                <a:sym typeface="Arial"/>
              </a:defRPr>
            </a:lvl8pPr>
            <a:lvl9pPr marL="0" lvl="8" indent="0" algn="r">
              <a:spcBef>
                <a:spcPts val="0"/>
              </a:spcBef>
              <a:buNone/>
              <a:defRPr sz="1200" b="1" i="0">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250" name="Google Shape;250;p79"/>
          <p:cNvGrpSpPr/>
          <p:nvPr/>
        </p:nvGrpSpPr>
        <p:grpSpPr>
          <a:xfrm>
            <a:off x="381000" y="0"/>
            <a:ext cx="11430000" cy="6858000"/>
            <a:chOff x="381000" y="0"/>
            <a:chExt cx="11430000" cy="6858000"/>
          </a:xfrm>
        </p:grpSpPr>
        <p:cxnSp>
          <p:nvCxnSpPr>
            <p:cNvPr id="251" name="Google Shape;251;p79"/>
            <p:cNvCxnSpPr/>
            <p:nvPr/>
          </p:nvCxnSpPr>
          <p:spPr>
            <a:xfrm>
              <a:off x="381000" y="381000"/>
              <a:ext cx="11430000" cy="0"/>
            </a:xfrm>
            <a:prstGeom prst="straightConnector1">
              <a:avLst/>
            </a:prstGeom>
            <a:noFill/>
            <a:ln w="9525" cap="flat" cmpd="sng">
              <a:solidFill>
                <a:srgbClr val="C14216"/>
              </a:solidFill>
              <a:prstDash val="solid"/>
              <a:miter lim="800000"/>
              <a:headEnd type="none" w="sm" len="sm"/>
              <a:tailEnd type="none" w="sm" len="sm"/>
            </a:ln>
          </p:spPr>
        </p:cxnSp>
        <p:cxnSp>
          <p:nvCxnSpPr>
            <p:cNvPr id="252" name="Google Shape;252;p79"/>
            <p:cNvCxnSpPr/>
            <p:nvPr/>
          </p:nvCxnSpPr>
          <p:spPr>
            <a:xfrm>
              <a:off x="381000" y="6490855"/>
              <a:ext cx="11430000" cy="0"/>
            </a:xfrm>
            <a:prstGeom prst="straightConnector1">
              <a:avLst/>
            </a:prstGeom>
            <a:noFill/>
            <a:ln w="9525" cap="flat" cmpd="sng">
              <a:solidFill>
                <a:srgbClr val="C14216"/>
              </a:solidFill>
              <a:prstDash val="solid"/>
              <a:miter lim="800000"/>
              <a:headEnd type="none" w="sm" len="sm"/>
              <a:tailEnd type="none" w="sm" len="sm"/>
            </a:ln>
          </p:spPr>
        </p:cxnSp>
        <p:cxnSp>
          <p:nvCxnSpPr>
            <p:cNvPr id="253" name="Google Shape;253;p79"/>
            <p:cNvCxnSpPr/>
            <p:nvPr/>
          </p:nvCxnSpPr>
          <p:spPr>
            <a:xfrm>
              <a:off x="381000" y="0"/>
              <a:ext cx="0" cy="6858000"/>
            </a:xfrm>
            <a:prstGeom prst="straightConnector1">
              <a:avLst/>
            </a:prstGeom>
            <a:noFill/>
            <a:ln w="9525" cap="flat" cmpd="sng">
              <a:solidFill>
                <a:srgbClr val="C14216"/>
              </a:solidFill>
              <a:prstDash val="solid"/>
              <a:miter lim="800000"/>
              <a:headEnd type="none" w="sm" len="sm"/>
              <a:tailEnd type="none" w="sm" len="sm"/>
            </a:ln>
          </p:spPr>
        </p:cxnSp>
        <p:cxnSp>
          <p:nvCxnSpPr>
            <p:cNvPr id="254" name="Google Shape;254;p79"/>
            <p:cNvCxnSpPr/>
            <p:nvPr/>
          </p:nvCxnSpPr>
          <p:spPr>
            <a:xfrm>
              <a:off x="11811000" y="0"/>
              <a:ext cx="0" cy="6858000"/>
            </a:xfrm>
            <a:prstGeom prst="straightConnector1">
              <a:avLst/>
            </a:prstGeom>
            <a:noFill/>
            <a:ln w="9525" cap="flat" cmpd="sng">
              <a:solidFill>
                <a:srgbClr val="C14216"/>
              </a:solidFill>
              <a:prstDash val="solid"/>
              <a:miter lim="800000"/>
              <a:headEnd type="none" w="sm" len="sm"/>
              <a:tailEnd type="none" w="sm" len="sm"/>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Content, and Image right">
  <p:cSld name="Title, Content, and Image right">
    <p:spTree>
      <p:nvGrpSpPr>
        <p:cNvPr id="1" name="Shape 255"/>
        <p:cNvGrpSpPr/>
        <p:nvPr/>
      </p:nvGrpSpPr>
      <p:grpSpPr>
        <a:xfrm>
          <a:off x="0" y="0"/>
          <a:ext cx="0" cy="0"/>
          <a:chOff x="0" y="0"/>
          <a:chExt cx="0" cy="0"/>
        </a:xfrm>
      </p:grpSpPr>
      <p:sp>
        <p:nvSpPr>
          <p:cNvPr id="256" name="Google Shape;256;p80"/>
          <p:cNvSpPr>
            <a:spLocks noGrp="1"/>
          </p:cNvSpPr>
          <p:nvPr>
            <p:ph type="pic" idx="2"/>
          </p:nvPr>
        </p:nvSpPr>
        <p:spPr>
          <a:xfrm>
            <a:off x="5332262" y="996950"/>
            <a:ext cx="6464808" cy="5029200"/>
          </a:xfrm>
          <a:prstGeom prst="rect">
            <a:avLst/>
          </a:prstGeom>
          <a:noFill/>
          <a:ln>
            <a:noFill/>
          </a:ln>
        </p:spPr>
      </p:sp>
      <p:sp>
        <p:nvSpPr>
          <p:cNvPr id="257" name="Google Shape;257;p80"/>
          <p:cNvSpPr/>
          <p:nvPr/>
        </p:nvSpPr>
        <p:spPr>
          <a:xfrm>
            <a:off x="3894932" y="0"/>
            <a:ext cx="5203443" cy="6858000"/>
          </a:xfrm>
          <a:custGeom>
            <a:avLst/>
            <a:gdLst/>
            <a:ahLst/>
            <a:cxnLst/>
            <a:rect l="l" t="t" r="r" b="b"/>
            <a:pathLst>
              <a:path w="5203443" h="6858000" extrusionOk="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8" name="Google Shape;258;p80"/>
          <p:cNvSpPr txBox="1">
            <a:spLocks noGrp="1"/>
          </p:cNvSpPr>
          <p:nvPr>
            <p:ph type="title"/>
          </p:nvPr>
        </p:nvSpPr>
        <p:spPr>
          <a:xfrm>
            <a:off x="722376" y="969264"/>
            <a:ext cx="3922776" cy="170992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7200"/>
              <a:buFont typeface="Lustria"/>
              <a:buNone/>
              <a:defRPr sz="7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80"/>
          <p:cNvSpPr txBox="1">
            <a:spLocks noGrp="1"/>
          </p:cNvSpPr>
          <p:nvPr>
            <p:ph type="body" idx="1"/>
          </p:nvPr>
        </p:nvSpPr>
        <p:spPr>
          <a:xfrm>
            <a:off x="722376" y="2679192"/>
            <a:ext cx="3922776" cy="2944368"/>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2800"/>
              <a:buNone/>
              <a:defRPr>
                <a:latin typeface="Lustria"/>
                <a:ea typeface="Lustria"/>
                <a:cs typeface="Lustria"/>
                <a:sym typeface="Lustria"/>
              </a:defRPr>
            </a:lvl1pPr>
            <a:lvl2pPr marL="914400" lvl="1" indent="-381000" algn="l">
              <a:lnSpc>
                <a:spcPct val="90000"/>
              </a:lnSpc>
              <a:spcBef>
                <a:spcPts val="500"/>
              </a:spcBef>
              <a:spcAft>
                <a:spcPts val="0"/>
              </a:spcAft>
              <a:buClr>
                <a:schemeClr val="lt1"/>
              </a:buClr>
              <a:buSzPts val="2400"/>
              <a:buChar char="•"/>
              <a:defRPr>
                <a:latin typeface="Lustria"/>
                <a:ea typeface="Lustria"/>
                <a:cs typeface="Lustria"/>
                <a:sym typeface="Lustria"/>
              </a:defRPr>
            </a:lvl2pPr>
            <a:lvl3pPr marL="1371600" lvl="2" indent="-355600" algn="l">
              <a:lnSpc>
                <a:spcPct val="90000"/>
              </a:lnSpc>
              <a:spcBef>
                <a:spcPts val="500"/>
              </a:spcBef>
              <a:spcAft>
                <a:spcPts val="0"/>
              </a:spcAft>
              <a:buClr>
                <a:schemeClr val="lt1"/>
              </a:buClr>
              <a:buSzPts val="2000"/>
              <a:buChar char="•"/>
              <a:defRPr>
                <a:latin typeface="Lustria"/>
                <a:ea typeface="Lustria"/>
                <a:cs typeface="Lustria"/>
                <a:sym typeface="Lustria"/>
              </a:defRPr>
            </a:lvl3pPr>
            <a:lvl4pPr marL="1828800" lvl="3" indent="-342900" algn="l">
              <a:lnSpc>
                <a:spcPct val="90000"/>
              </a:lnSpc>
              <a:spcBef>
                <a:spcPts val="500"/>
              </a:spcBef>
              <a:spcAft>
                <a:spcPts val="0"/>
              </a:spcAft>
              <a:buClr>
                <a:schemeClr val="lt1"/>
              </a:buClr>
              <a:buSzPts val="1800"/>
              <a:buChar char="•"/>
              <a:defRPr>
                <a:latin typeface="Lustria"/>
                <a:ea typeface="Lustria"/>
                <a:cs typeface="Lustria"/>
                <a:sym typeface="Lustria"/>
              </a:defRPr>
            </a:lvl4pPr>
            <a:lvl5pPr marL="2286000" lvl="4" indent="-342900" algn="l">
              <a:lnSpc>
                <a:spcPct val="90000"/>
              </a:lnSpc>
              <a:spcBef>
                <a:spcPts val="500"/>
              </a:spcBef>
              <a:spcAft>
                <a:spcPts val="0"/>
              </a:spcAft>
              <a:buClr>
                <a:schemeClr val="lt1"/>
              </a:buClr>
              <a:buSzPts val="1800"/>
              <a:buChar char="•"/>
              <a:defRPr>
                <a:latin typeface="Lustria"/>
                <a:ea typeface="Lustria"/>
                <a:cs typeface="Lustria"/>
                <a:sym typeface="Lustri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80"/>
          <p:cNvSpPr txBox="1">
            <a:spLocks noGrp="1"/>
          </p:cNvSpPr>
          <p:nvPr>
            <p:ph type="ftr" idx="11"/>
          </p:nvPr>
        </p:nvSpPr>
        <p:spPr>
          <a:xfrm>
            <a:off x="723900" y="503243"/>
            <a:ext cx="39243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b="1" i="0">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p80"/>
          <p:cNvSpPr txBox="1">
            <a:spLocks noGrp="1"/>
          </p:cNvSpPr>
          <p:nvPr>
            <p:ph type="sldNum" idx="12"/>
          </p:nvPr>
        </p:nvSpPr>
        <p:spPr>
          <a:xfrm>
            <a:off x="7543801" y="503243"/>
            <a:ext cx="39243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a:solidFill>
                  <a:schemeClr val="accent2"/>
                </a:solidFill>
                <a:latin typeface="Arial"/>
                <a:ea typeface="Arial"/>
                <a:cs typeface="Arial"/>
                <a:sym typeface="Arial"/>
              </a:defRPr>
            </a:lvl1pPr>
            <a:lvl2pPr marL="0" lvl="1" indent="0" algn="r">
              <a:spcBef>
                <a:spcPts val="0"/>
              </a:spcBef>
              <a:buNone/>
              <a:defRPr sz="1200" b="1" i="0">
                <a:solidFill>
                  <a:schemeClr val="accent2"/>
                </a:solidFill>
                <a:latin typeface="Arial"/>
                <a:ea typeface="Arial"/>
                <a:cs typeface="Arial"/>
                <a:sym typeface="Arial"/>
              </a:defRPr>
            </a:lvl2pPr>
            <a:lvl3pPr marL="0" lvl="2" indent="0" algn="r">
              <a:spcBef>
                <a:spcPts val="0"/>
              </a:spcBef>
              <a:buNone/>
              <a:defRPr sz="1200" b="1" i="0">
                <a:solidFill>
                  <a:schemeClr val="accent2"/>
                </a:solidFill>
                <a:latin typeface="Arial"/>
                <a:ea typeface="Arial"/>
                <a:cs typeface="Arial"/>
                <a:sym typeface="Arial"/>
              </a:defRPr>
            </a:lvl3pPr>
            <a:lvl4pPr marL="0" lvl="3" indent="0" algn="r">
              <a:spcBef>
                <a:spcPts val="0"/>
              </a:spcBef>
              <a:buNone/>
              <a:defRPr sz="1200" b="1" i="0">
                <a:solidFill>
                  <a:schemeClr val="accent2"/>
                </a:solidFill>
                <a:latin typeface="Arial"/>
                <a:ea typeface="Arial"/>
                <a:cs typeface="Arial"/>
                <a:sym typeface="Arial"/>
              </a:defRPr>
            </a:lvl4pPr>
            <a:lvl5pPr marL="0" lvl="4" indent="0" algn="r">
              <a:spcBef>
                <a:spcPts val="0"/>
              </a:spcBef>
              <a:buNone/>
              <a:defRPr sz="1200" b="1" i="0">
                <a:solidFill>
                  <a:schemeClr val="accent2"/>
                </a:solidFill>
                <a:latin typeface="Arial"/>
                <a:ea typeface="Arial"/>
                <a:cs typeface="Arial"/>
                <a:sym typeface="Arial"/>
              </a:defRPr>
            </a:lvl5pPr>
            <a:lvl6pPr marL="0" lvl="5" indent="0" algn="r">
              <a:spcBef>
                <a:spcPts val="0"/>
              </a:spcBef>
              <a:buNone/>
              <a:defRPr sz="1200" b="1" i="0">
                <a:solidFill>
                  <a:schemeClr val="accent2"/>
                </a:solidFill>
                <a:latin typeface="Arial"/>
                <a:ea typeface="Arial"/>
                <a:cs typeface="Arial"/>
                <a:sym typeface="Arial"/>
              </a:defRPr>
            </a:lvl6pPr>
            <a:lvl7pPr marL="0" lvl="6" indent="0" algn="r">
              <a:spcBef>
                <a:spcPts val="0"/>
              </a:spcBef>
              <a:buNone/>
              <a:defRPr sz="1200" b="1" i="0">
                <a:solidFill>
                  <a:schemeClr val="accent2"/>
                </a:solidFill>
                <a:latin typeface="Arial"/>
                <a:ea typeface="Arial"/>
                <a:cs typeface="Arial"/>
                <a:sym typeface="Arial"/>
              </a:defRPr>
            </a:lvl7pPr>
            <a:lvl8pPr marL="0" lvl="7" indent="0" algn="r">
              <a:spcBef>
                <a:spcPts val="0"/>
              </a:spcBef>
              <a:buNone/>
              <a:defRPr sz="1200" b="1" i="0">
                <a:solidFill>
                  <a:schemeClr val="accent2"/>
                </a:solidFill>
                <a:latin typeface="Arial"/>
                <a:ea typeface="Arial"/>
                <a:cs typeface="Arial"/>
                <a:sym typeface="Arial"/>
              </a:defRPr>
            </a:lvl8pPr>
            <a:lvl9pPr marL="0" lvl="8" indent="0" algn="r">
              <a:spcBef>
                <a:spcPts val="0"/>
              </a:spcBef>
              <a:buNone/>
              <a:defRPr sz="1200" b="1" i="0">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62"/>
        <p:cNvGrpSpPr/>
        <p:nvPr/>
      </p:nvGrpSpPr>
      <p:grpSpPr>
        <a:xfrm>
          <a:off x="0" y="0"/>
          <a:ext cx="0" cy="0"/>
          <a:chOff x="0" y="0"/>
          <a:chExt cx="0" cy="0"/>
        </a:xfrm>
      </p:grpSpPr>
      <p:pic>
        <p:nvPicPr>
          <p:cNvPr id="263" name="Google Shape;263;p81"/>
          <p:cNvPicPr preferRelativeResize="0"/>
          <p:nvPr/>
        </p:nvPicPr>
        <p:blipFill rotWithShape="1">
          <a:blip r:embed="rId2">
            <a:alphaModFix/>
          </a:blip>
          <a:srcRect/>
          <a:stretch/>
        </p:blipFill>
        <p:spPr>
          <a:xfrm>
            <a:off x="2" y="0"/>
            <a:ext cx="3081402" cy="6858000"/>
          </a:xfrm>
          <a:prstGeom prst="rect">
            <a:avLst/>
          </a:prstGeom>
          <a:noFill/>
          <a:ln>
            <a:noFill/>
          </a:ln>
        </p:spPr>
      </p:pic>
      <p:sp>
        <p:nvSpPr>
          <p:cNvPr id="264" name="Google Shape;264;p81"/>
          <p:cNvSpPr txBox="1">
            <a:spLocks noGrp="1"/>
          </p:cNvSpPr>
          <p:nvPr>
            <p:ph type="ctrTitle"/>
          </p:nvPr>
        </p:nvSpPr>
        <p:spPr>
          <a:xfrm>
            <a:off x="5422392" y="1993392"/>
            <a:ext cx="6135624" cy="1938528"/>
          </a:xfrm>
          <a:prstGeom prst="rect">
            <a:avLst/>
          </a:prstGeom>
          <a:noFill/>
          <a:ln>
            <a:noFill/>
          </a:ln>
        </p:spPr>
        <p:txBody>
          <a:bodyPr spcFirstLastPara="1" wrap="square" lIns="91425" tIns="45700" rIns="91425" bIns="45700" anchor="t" anchorCtr="0">
            <a:noAutofit/>
          </a:bodyPr>
          <a:lstStyle>
            <a:lvl1pPr lvl="0" algn="l">
              <a:lnSpc>
                <a:spcPct val="75000"/>
              </a:lnSpc>
              <a:spcBef>
                <a:spcPts val="0"/>
              </a:spcBef>
              <a:spcAft>
                <a:spcPts val="0"/>
              </a:spcAft>
              <a:buClr>
                <a:schemeClr val="lt1"/>
              </a:buClr>
              <a:buSzPts val="8800"/>
              <a:buFont typeface="Lustria"/>
              <a:buNone/>
              <a:defRPr sz="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81"/>
          <p:cNvSpPr/>
          <p:nvPr/>
        </p:nvSpPr>
        <p:spPr>
          <a:xfrm>
            <a:off x="10577766" y="2751149"/>
            <a:ext cx="1614234" cy="4099774"/>
          </a:xfrm>
          <a:custGeom>
            <a:avLst/>
            <a:gdLst/>
            <a:ahLst/>
            <a:cxnLst/>
            <a:rect l="l" t="t" r="r" b="b"/>
            <a:pathLst>
              <a:path w="1614234" h="4099774" extrusionOk="0">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rgbClr val="7C9B8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6" name="Google Shape;266;p81"/>
          <p:cNvSpPr>
            <a:spLocks noGrp="1"/>
          </p:cNvSpPr>
          <p:nvPr>
            <p:ph type="pic" idx="2"/>
          </p:nvPr>
        </p:nvSpPr>
        <p:spPr>
          <a:xfrm>
            <a:off x="1098616" y="946150"/>
            <a:ext cx="3968496" cy="4965192"/>
          </a:xfrm>
          <a:prstGeom prst="rect">
            <a:avLst/>
          </a:prstGeom>
          <a:noFill/>
          <a:ln>
            <a:noFill/>
          </a:ln>
        </p:spPr>
      </p:sp>
      <p:sp>
        <p:nvSpPr>
          <p:cNvPr id="267" name="Google Shape;267;p81"/>
          <p:cNvSpPr txBox="1">
            <a:spLocks noGrp="1"/>
          </p:cNvSpPr>
          <p:nvPr>
            <p:ph type="subTitle" idx="1"/>
          </p:nvPr>
        </p:nvSpPr>
        <p:spPr>
          <a:xfrm>
            <a:off x="5422392" y="4379976"/>
            <a:ext cx="4956048" cy="548640"/>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Clr>
                <a:schemeClr val="accent1"/>
              </a:buClr>
              <a:buSzPts val="2800"/>
              <a:buNone/>
              <a:defRPr sz="2800" b="1">
                <a:solidFill>
                  <a:schemeClr val="accent1"/>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7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73"/>
        <p:cNvGrpSpPr/>
        <p:nvPr/>
      </p:nvGrpSpPr>
      <p:grpSpPr>
        <a:xfrm>
          <a:off x="0" y="0"/>
          <a:ext cx="0" cy="0"/>
          <a:chOff x="0" y="0"/>
          <a:chExt cx="0" cy="0"/>
        </a:xfrm>
      </p:grpSpPr>
      <p:sp>
        <p:nvSpPr>
          <p:cNvPr id="274" name="Google Shape;274;p82"/>
          <p:cNvSpPr txBox="1">
            <a:spLocks noGrp="1"/>
          </p:cNvSpPr>
          <p:nvPr>
            <p:ph type="body" idx="1"/>
          </p:nvPr>
        </p:nvSpPr>
        <p:spPr>
          <a:xfrm>
            <a:off x="863600" y="1398588"/>
            <a:ext cx="10749280" cy="1543821"/>
          </a:xfrm>
          <a:prstGeom prst="rect">
            <a:avLst/>
          </a:prstGeom>
          <a:noFill/>
          <a:ln>
            <a:noFill/>
          </a:ln>
        </p:spPr>
        <p:txBody>
          <a:bodyPr spcFirstLastPara="1" wrap="square" lIns="0" tIns="0" rIns="0" bIns="0" anchor="t" anchorCtr="0">
            <a:spAutoFit/>
          </a:bodyPr>
          <a:lstStyle>
            <a:lvl1pPr marL="457200" lvl="0" indent="-647700" algn="l">
              <a:lnSpc>
                <a:spcPct val="88000"/>
              </a:lnSpc>
              <a:spcBef>
                <a:spcPts val="0"/>
              </a:spcBef>
              <a:spcAft>
                <a:spcPts val="0"/>
              </a:spcAft>
              <a:buClr>
                <a:schemeClr val="lt2"/>
              </a:buClr>
              <a:buSzPts val="6600"/>
              <a:buFont typeface="Arial"/>
              <a:buChar char="​"/>
              <a:defRPr sz="6600" cap="none">
                <a:solidFill>
                  <a:schemeClr val="lt2"/>
                </a:solidFill>
                <a:latin typeface="Quattrocento Sans"/>
                <a:ea typeface="Quattrocento Sans"/>
                <a:cs typeface="Quattrocento Sans"/>
                <a:sym typeface="Quattrocento Sans"/>
              </a:defRPr>
            </a:lvl1pPr>
            <a:lvl2pPr marL="914400" lvl="1" indent="-533400" algn="l">
              <a:lnSpc>
                <a:spcPct val="88000"/>
              </a:lnSpc>
              <a:spcBef>
                <a:spcPts val="0"/>
              </a:spcBef>
              <a:spcAft>
                <a:spcPts val="0"/>
              </a:spcAft>
              <a:buClr>
                <a:schemeClr val="accent1"/>
              </a:buClr>
              <a:buSzPts val="4800"/>
              <a:buFont typeface="Arial"/>
              <a:buChar char="​"/>
              <a:defRPr sz="4800" cap="none">
                <a:solidFill>
                  <a:schemeClr val="accent1"/>
                </a:solidFill>
                <a:latin typeface="Quattrocento Sans"/>
                <a:ea typeface="Quattrocento Sans"/>
                <a:cs typeface="Quattrocento Sans"/>
                <a:sym typeface="Quattrocento Sans"/>
              </a:defRPr>
            </a:lvl2pPr>
            <a:lvl3pPr marL="1371600" lvl="2"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3pPr>
            <a:lvl4pPr marL="1828800" lvl="3"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4pPr>
            <a:lvl5pPr marL="2286000" lvl="4"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5pPr>
            <a:lvl6pPr marL="2743200" lvl="5"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6pPr>
            <a:lvl7pPr marL="3200400" lvl="6"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7pPr>
            <a:lvl8pPr marL="3657600" lvl="7"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8pPr>
            <a:lvl9pPr marL="4114800" lvl="8"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9pPr>
          </a:lstStyle>
          <a:p>
            <a:endParaRPr/>
          </a:p>
        </p:txBody>
      </p:sp>
      <p:sp>
        <p:nvSpPr>
          <p:cNvPr id="275" name="Google Shape;275;p82"/>
          <p:cNvSpPr txBox="1">
            <a:spLocks noGrp="1"/>
          </p:cNvSpPr>
          <p:nvPr>
            <p:ph type="body" idx="2"/>
          </p:nvPr>
        </p:nvSpPr>
        <p:spPr>
          <a:xfrm>
            <a:off x="863600" y="3204845"/>
            <a:ext cx="6309360" cy="307777"/>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1pPr>
            <a:lvl2pPr marL="914400" lvl="1" indent="-228600" algn="l">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2pPr>
            <a:lvl3pPr marL="1371600" lvl="2" indent="-228600" algn="l">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3pPr>
            <a:lvl4pPr marL="1828800" lvl="3" indent="-228600" algn="l">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4pPr>
            <a:lvl5pPr marL="2286000" lvl="4" indent="-228600" algn="l">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5pPr>
            <a:lvl6pPr marL="2743200" lvl="5" indent="-228600" algn="l">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6pPr>
            <a:lvl7pPr marL="3200400" lvl="6" indent="-228600" algn="l">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7pPr>
            <a:lvl8pPr marL="3657600" lvl="7" indent="-228600" algn="l">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8pPr>
            <a:lvl9pPr marL="4114800" lvl="8" indent="-228600" algn="l">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E62F44-8BF9-413A-AA7A-FCAA9D596697}" type="datetimeFigureOut">
              <a:rPr lang="en-US" smtClean="0"/>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FAA09-AEC5-4DF6-81E5-BE838ECA7AB7}" type="slidenum">
              <a:rPr lang="en-US" smtClean="0"/>
              <a:t>‹#›</a:t>
            </a:fld>
            <a:endParaRPr lang="en-US"/>
          </a:p>
        </p:txBody>
      </p:sp>
    </p:spTree>
    <p:extLst>
      <p:ext uri="{BB962C8B-B14F-4D97-AF65-F5344CB8AC3E}">
        <p14:creationId xmlns:p14="http://schemas.microsoft.com/office/powerpoint/2010/main" val="2646740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6E62F44-8BF9-413A-AA7A-FCAA9D596697}" type="datetimeFigureOut">
              <a:rPr lang="en-US" smtClean="0"/>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FAA09-AEC5-4DF6-81E5-BE838ECA7AB7}" type="slidenum">
              <a:rPr lang="en-US" smtClean="0"/>
              <a:t>‹#›</a:t>
            </a:fld>
            <a:endParaRPr lang="en-US"/>
          </a:p>
        </p:txBody>
      </p:sp>
    </p:spTree>
    <p:extLst>
      <p:ext uri="{BB962C8B-B14F-4D97-AF65-F5344CB8AC3E}">
        <p14:creationId xmlns:p14="http://schemas.microsoft.com/office/powerpoint/2010/main" val="122471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1_Title Slide">
    <p:spTree>
      <p:nvGrpSpPr>
        <p:cNvPr id="1" name="Shape 24"/>
        <p:cNvGrpSpPr/>
        <p:nvPr/>
      </p:nvGrpSpPr>
      <p:grpSpPr>
        <a:xfrm>
          <a:off x="0" y="0"/>
          <a:ext cx="0" cy="0"/>
          <a:chOff x="0" y="0"/>
          <a:chExt cx="0" cy="0"/>
        </a:xfrm>
      </p:grpSpPr>
      <p:sp>
        <p:nvSpPr>
          <p:cNvPr id="25" name="Google Shape;25;p58"/>
          <p:cNvSpPr txBox="1">
            <a:spLocks noGrp="1"/>
          </p:cNvSpPr>
          <p:nvPr>
            <p:ph type="body" idx="1"/>
          </p:nvPr>
        </p:nvSpPr>
        <p:spPr>
          <a:xfrm>
            <a:off x="863600" y="1398588"/>
            <a:ext cx="10749280" cy="1543821"/>
          </a:xfrm>
          <a:prstGeom prst="rect">
            <a:avLst/>
          </a:prstGeom>
          <a:noFill/>
          <a:ln>
            <a:noFill/>
          </a:ln>
        </p:spPr>
        <p:txBody>
          <a:bodyPr spcFirstLastPara="1" wrap="square" lIns="0" tIns="0" rIns="0" bIns="0" anchor="t" anchorCtr="0">
            <a:spAutoFit/>
          </a:bodyPr>
          <a:lstStyle>
            <a:lvl1pPr marL="457200" lvl="0" indent="-647700" algn="l">
              <a:lnSpc>
                <a:spcPct val="88000"/>
              </a:lnSpc>
              <a:spcBef>
                <a:spcPts val="0"/>
              </a:spcBef>
              <a:spcAft>
                <a:spcPts val="0"/>
              </a:spcAft>
              <a:buClr>
                <a:schemeClr val="lt2"/>
              </a:buClr>
              <a:buSzPts val="6600"/>
              <a:buFont typeface="Arial"/>
              <a:buChar char="​"/>
              <a:defRPr sz="6600" cap="none">
                <a:solidFill>
                  <a:schemeClr val="lt2"/>
                </a:solidFill>
                <a:latin typeface="Quattrocento Sans"/>
                <a:ea typeface="Quattrocento Sans"/>
                <a:cs typeface="Quattrocento Sans"/>
                <a:sym typeface="Quattrocento Sans"/>
              </a:defRPr>
            </a:lvl1pPr>
            <a:lvl2pPr marL="914400" lvl="1" indent="-533400" algn="l">
              <a:lnSpc>
                <a:spcPct val="88000"/>
              </a:lnSpc>
              <a:spcBef>
                <a:spcPts val="0"/>
              </a:spcBef>
              <a:spcAft>
                <a:spcPts val="0"/>
              </a:spcAft>
              <a:buClr>
                <a:schemeClr val="accent1"/>
              </a:buClr>
              <a:buSzPts val="4800"/>
              <a:buFont typeface="Arial"/>
              <a:buChar char="​"/>
              <a:defRPr sz="4800" cap="none">
                <a:solidFill>
                  <a:schemeClr val="accent1"/>
                </a:solidFill>
                <a:latin typeface="Quattrocento Sans"/>
                <a:ea typeface="Quattrocento Sans"/>
                <a:cs typeface="Quattrocento Sans"/>
                <a:sym typeface="Quattrocento Sans"/>
              </a:defRPr>
            </a:lvl2pPr>
            <a:lvl3pPr marL="1371600" lvl="2"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3pPr>
            <a:lvl4pPr marL="1828800" lvl="3"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4pPr>
            <a:lvl5pPr marL="2286000" lvl="4"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5pPr>
            <a:lvl6pPr marL="2743200" lvl="5"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6pPr>
            <a:lvl7pPr marL="3200400" lvl="6"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7pPr>
            <a:lvl8pPr marL="3657600" lvl="7"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8pPr>
            <a:lvl9pPr marL="4114800" lvl="8" indent="-431800" algn="l">
              <a:lnSpc>
                <a:spcPct val="88000"/>
              </a:lnSpc>
              <a:spcBef>
                <a:spcPts val="0"/>
              </a:spcBef>
              <a:spcAft>
                <a:spcPts val="0"/>
              </a:spcAft>
              <a:buClr>
                <a:schemeClr val="accent1"/>
              </a:buClr>
              <a:buSzPts val="3200"/>
              <a:buFont typeface="Arial"/>
              <a:buChar char="​"/>
              <a:defRPr sz="3200" cap="none">
                <a:solidFill>
                  <a:schemeClr val="accent1"/>
                </a:solidFill>
                <a:latin typeface="Quattrocento Sans"/>
                <a:ea typeface="Quattrocento Sans"/>
                <a:cs typeface="Quattrocento Sans"/>
                <a:sym typeface="Quattrocento Sans"/>
              </a:defRPr>
            </a:lvl9pPr>
          </a:lstStyle>
          <a:p>
            <a:endParaRPr/>
          </a:p>
        </p:txBody>
      </p:sp>
      <p:sp>
        <p:nvSpPr>
          <p:cNvPr id="26" name="Google Shape;26;p58"/>
          <p:cNvSpPr txBox="1">
            <a:spLocks noGrp="1"/>
          </p:cNvSpPr>
          <p:nvPr>
            <p:ph type="body" idx="2"/>
          </p:nvPr>
        </p:nvSpPr>
        <p:spPr>
          <a:xfrm>
            <a:off x="863600" y="3204845"/>
            <a:ext cx="6309360" cy="307777"/>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1pPr>
            <a:lvl2pPr marL="914400" lvl="1" indent="-228600" algn="l">
              <a:lnSpc>
                <a:spcPct val="90000"/>
              </a:lnSpc>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2pPr>
            <a:lvl3pPr marL="1371600" lvl="2" indent="-228600" algn="l">
              <a:lnSpc>
                <a:spcPct val="90000"/>
              </a:lnSpc>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3pPr>
            <a:lvl4pPr marL="1828800" lvl="3" indent="-228600" algn="l">
              <a:lnSpc>
                <a:spcPct val="90000"/>
              </a:lnSpc>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4pPr>
            <a:lvl5pPr marL="2286000" lvl="4" indent="-228600" algn="l">
              <a:lnSpc>
                <a:spcPct val="90000"/>
              </a:lnSpc>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5pPr>
            <a:lvl6pPr marL="2743200" lvl="5" indent="-228600" algn="l">
              <a:lnSpc>
                <a:spcPct val="90000"/>
              </a:lnSpc>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6pPr>
            <a:lvl7pPr marL="3200400" lvl="6" indent="-228600" algn="l">
              <a:lnSpc>
                <a:spcPct val="90000"/>
              </a:lnSpc>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7pPr>
            <a:lvl8pPr marL="3657600" lvl="7" indent="-228600" algn="l">
              <a:lnSpc>
                <a:spcPct val="90000"/>
              </a:lnSpc>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8pPr>
            <a:lvl9pPr marL="4114800" lvl="8" indent="-228600" algn="l">
              <a:lnSpc>
                <a:spcPct val="90000"/>
              </a:lnSpc>
              <a:spcBef>
                <a:spcPts val="0"/>
              </a:spcBef>
              <a:spcAft>
                <a:spcPts val="0"/>
              </a:spcAft>
              <a:buClr>
                <a:schemeClr val="accent1"/>
              </a:buClr>
              <a:buSzPts val="2000"/>
              <a:buNone/>
              <a:defRPr sz="2000" cap="none">
                <a:solidFill>
                  <a:schemeClr val="accent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CF53-9DA7-363A-E0BA-D355A647436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C95B133-E4DE-AC2E-2E91-AF026D2D3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F1829C4-14B5-F7F4-1362-F52C977B64EE}"/>
              </a:ext>
            </a:extLst>
          </p:cNvPr>
          <p:cNvSpPr>
            <a:spLocks noGrp="1"/>
          </p:cNvSpPr>
          <p:nvPr>
            <p:ph type="dt" sz="half" idx="10"/>
          </p:nvPr>
        </p:nvSpPr>
        <p:spPr/>
        <p:txBody>
          <a:bodyPr/>
          <a:lstStyle/>
          <a:p>
            <a:fld id="{648926A0-18F3-4080-8123-D5FDA5BA516A}" type="datetimeFigureOut">
              <a:rPr lang="en-US" smtClean="0"/>
              <a:t>6/23/2024</a:t>
            </a:fld>
            <a:endParaRPr lang="en-US"/>
          </a:p>
        </p:txBody>
      </p:sp>
      <p:sp>
        <p:nvSpPr>
          <p:cNvPr id="5" name="Footer Placeholder 4">
            <a:extLst>
              <a:ext uri="{FF2B5EF4-FFF2-40B4-BE49-F238E27FC236}">
                <a16:creationId xmlns:a16="http://schemas.microsoft.com/office/drawing/2014/main" id="{DFCAC1BD-C846-0EEA-1F75-005D4A846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0F2B3-2E9E-CE56-1FC4-2FD6C19BDDDF}"/>
              </a:ext>
            </a:extLst>
          </p:cNvPr>
          <p:cNvSpPr>
            <a:spLocks noGrp="1"/>
          </p:cNvSpPr>
          <p:nvPr>
            <p:ph type="sldNum" sz="quarter" idx="12"/>
          </p:nvPr>
        </p:nvSpPr>
        <p:spPr/>
        <p:txBody>
          <a:bodyPr/>
          <a:lstStyle/>
          <a:p>
            <a:fld id="{45956471-CC82-4C65-92BE-71E494CBAC4E}" type="slidenum">
              <a:rPr lang="en-US" smtClean="0"/>
              <a:t>‹#›</a:t>
            </a:fld>
            <a:endParaRPr lang="en-US"/>
          </a:p>
        </p:txBody>
      </p:sp>
    </p:spTree>
    <p:extLst>
      <p:ext uri="{BB962C8B-B14F-4D97-AF65-F5344CB8AC3E}">
        <p14:creationId xmlns:p14="http://schemas.microsoft.com/office/powerpoint/2010/main" val="369226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C7322-95FF-A532-9A95-7848B669E3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6E8DBCF-6E60-BEF6-3DAF-39CD55933EF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E64C38A-BD84-EB9D-ABD3-A399A1C3F2CD}"/>
              </a:ext>
            </a:extLst>
          </p:cNvPr>
          <p:cNvSpPr>
            <a:spLocks noGrp="1"/>
          </p:cNvSpPr>
          <p:nvPr>
            <p:ph type="dt" sz="half" idx="10"/>
          </p:nvPr>
        </p:nvSpPr>
        <p:spPr/>
        <p:txBody>
          <a:bodyPr/>
          <a:lstStyle/>
          <a:p>
            <a:fld id="{648926A0-18F3-4080-8123-D5FDA5BA516A}" type="datetimeFigureOut">
              <a:rPr lang="en-US" smtClean="0"/>
              <a:t>6/23/2024</a:t>
            </a:fld>
            <a:endParaRPr lang="en-US"/>
          </a:p>
        </p:txBody>
      </p:sp>
      <p:sp>
        <p:nvSpPr>
          <p:cNvPr id="5" name="Footer Placeholder 4">
            <a:extLst>
              <a:ext uri="{FF2B5EF4-FFF2-40B4-BE49-F238E27FC236}">
                <a16:creationId xmlns:a16="http://schemas.microsoft.com/office/drawing/2014/main" id="{2399868B-E5DA-7EA0-53B8-677E5BEBD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FF9D6-B410-80C8-0373-D5E8EF48A29E}"/>
              </a:ext>
            </a:extLst>
          </p:cNvPr>
          <p:cNvSpPr>
            <a:spLocks noGrp="1"/>
          </p:cNvSpPr>
          <p:nvPr>
            <p:ph type="sldNum" sz="quarter" idx="12"/>
          </p:nvPr>
        </p:nvSpPr>
        <p:spPr/>
        <p:txBody>
          <a:bodyPr/>
          <a:lstStyle/>
          <a:p>
            <a:fld id="{45956471-CC82-4C65-92BE-71E494CBAC4E}" type="slidenum">
              <a:rPr lang="en-US" smtClean="0"/>
              <a:t>‹#›</a:t>
            </a:fld>
            <a:endParaRPr lang="en-US"/>
          </a:p>
        </p:txBody>
      </p:sp>
    </p:spTree>
    <p:extLst>
      <p:ext uri="{BB962C8B-B14F-4D97-AF65-F5344CB8AC3E}">
        <p14:creationId xmlns:p14="http://schemas.microsoft.com/office/powerpoint/2010/main" val="3663600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F0B9-DC4D-B218-1B16-CD687C76715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737D8BA-B48C-A6E4-EE59-DF4DAA31DF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F8A6CB1-58F2-2A02-DD24-DD635BBE2690}"/>
              </a:ext>
            </a:extLst>
          </p:cNvPr>
          <p:cNvSpPr>
            <a:spLocks noGrp="1"/>
          </p:cNvSpPr>
          <p:nvPr>
            <p:ph type="dt" sz="half" idx="10"/>
          </p:nvPr>
        </p:nvSpPr>
        <p:spPr/>
        <p:txBody>
          <a:bodyPr/>
          <a:lstStyle/>
          <a:p>
            <a:fld id="{648926A0-18F3-4080-8123-D5FDA5BA516A}" type="datetimeFigureOut">
              <a:rPr lang="en-US" smtClean="0"/>
              <a:t>6/23/2024</a:t>
            </a:fld>
            <a:endParaRPr lang="en-US"/>
          </a:p>
        </p:txBody>
      </p:sp>
      <p:sp>
        <p:nvSpPr>
          <p:cNvPr id="5" name="Footer Placeholder 4">
            <a:extLst>
              <a:ext uri="{FF2B5EF4-FFF2-40B4-BE49-F238E27FC236}">
                <a16:creationId xmlns:a16="http://schemas.microsoft.com/office/drawing/2014/main" id="{5B746CAC-1FA4-0BAB-B1D4-7678B1871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25F162-CD5F-CA4B-7C9F-6F65881DABF5}"/>
              </a:ext>
            </a:extLst>
          </p:cNvPr>
          <p:cNvSpPr>
            <a:spLocks noGrp="1"/>
          </p:cNvSpPr>
          <p:nvPr>
            <p:ph type="sldNum" sz="quarter" idx="12"/>
          </p:nvPr>
        </p:nvSpPr>
        <p:spPr/>
        <p:txBody>
          <a:bodyPr/>
          <a:lstStyle/>
          <a:p>
            <a:fld id="{45956471-CC82-4C65-92BE-71E494CBAC4E}" type="slidenum">
              <a:rPr lang="en-US" smtClean="0"/>
              <a:t>‹#›</a:t>
            </a:fld>
            <a:endParaRPr lang="en-US"/>
          </a:p>
        </p:txBody>
      </p:sp>
    </p:spTree>
    <p:extLst>
      <p:ext uri="{BB962C8B-B14F-4D97-AF65-F5344CB8AC3E}">
        <p14:creationId xmlns:p14="http://schemas.microsoft.com/office/powerpoint/2010/main" val="155595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425E-2E7F-57AC-EB28-5222B35D8BA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E2976C1-CE7B-8DA7-7DB7-BA58394A3B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614ABD-66AF-D45B-6AE9-8FA7EE5FA35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524C240-C5C1-7EA3-D967-7C388E555003}"/>
              </a:ext>
            </a:extLst>
          </p:cNvPr>
          <p:cNvSpPr>
            <a:spLocks noGrp="1"/>
          </p:cNvSpPr>
          <p:nvPr>
            <p:ph type="dt" sz="half" idx="10"/>
          </p:nvPr>
        </p:nvSpPr>
        <p:spPr/>
        <p:txBody>
          <a:bodyPr/>
          <a:lstStyle/>
          <a:p>
            <a:fld id="{648926A0-18F3-4080-8123-D5FDA5BA516A}" type="datetimeFigureOut">
              <a:rPr lang="en-US" smtClean="0"/>
              <a:t>6/23/2024</a:t>
            </a:fld>
            <a:endParaRPr lang="en-US"/>
          </a:p>
        </p:txBody>
      </p:sp>
      <p:sp>
        <p:nvSpPr>
          <p:cNvPr id="6" name="Footer Placeholder 5">
            <a:extLst>
              <a:ext uri="{FF2B5EF4-FFF2-40B4-BE49-F238E27FC236}">
                <a16:creationId xmlns:a16="http://schemas.microsoft.com/office/drawing/2014/main" id="{63E40423-A104-7910-D8E1-D74EE1B46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2914A4-1EAF-B03D-3D58-AB6408624006}"/>
              </a:ext>
            </a:extLst>
          </p:cNvPr>
          <p:cNvSpPr>
            <a:spLocks noGrp="1"/>
          </p:cNvSpPr>
          <p:nvPr>
            <p:ph type="sldNum" sz="quarter" idx="12"/>
          </p:nvPr>
        </p:nvSpPr>
        <p:spPr/>
        <p:txBody>
          <a:bodyPr/>
          <a:lstStyle/>
          <a:p>
            <a:fld id="{45956471-CC82-4C65-92BE-71E494CBAC4E}" type="slidenum">
              <a:rPr lang="en-US" smtClean="0"/>
              <a:t>‹#›</a:t>
            </a:fld>
            <a:endParaRPr lang="en-US"/>
          </a:p>
        </p:txBody>
      </p:sp>
    </p:spTree>
    <p:extLst>
      <p:ext uri="{BB962C8B-B14F-4D97-AF65-F5344CB8AC3E}">
        <p14:creationId xmlns:p14="http://schemas.microsoft.com/office/powerpoint/2010/main" val="160944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F7E22-63FB-5296-F46E-ABE25D1EA84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17BF512-9EEE-D6F2-1A22-CF88907989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84EC4E-4242-D34C-5B6F-854C706DB9A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B76A32E-688E-19B8-345D-EBD19889EF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0164848-7836-8A01-32A5-BBCE6BA7B2A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3CED659-77B1-00D5-A353-71C340C773B6}"/>
              </a:ext>
            </a:extLst>
          </p:cNvPr>
          <p:cNvSpPr>
            <a:spLocks noGrp="1"/>
          </p:cNvSpPr>
          <p:nvPr>
            <p:ph type="dt" sz="half" idx="10"/>
          </p:nvPr>
        </p:nvSpPr>
        <p:spPr/>
        <p:txBody>
          <a:bodyPr/>
          <a:lstStyle/>
          <a:p>
            <a:fld id="{648926A0-18F3-4080-8123-D5FDA5BA516A}" type="datetimeFigureOut">
              <a:rPr lang="en-US" smtClean="0"/>
              <a:t>6/23/2024</a:t>
            </a:fld>
            <a:endParaRPr lang="en-US"/>
          </a:p>
        </p:txBody>
      </p:sp>
      <p:sp>
        <p:nvSpPr>
          <p:cNvPr id="8" name="Footer Placeholder 7">
            <a:extLst>
              <a:ext uri="{FF2B5EF4-FFF2-40B4-BE49-F238E27FC236}">
                <a16:creationId xmlns:a16="http://schemas.microsoft.com/office/drawing/2014/main" id="{BF6695C2-7466-C11C-94B6-2442AB3F99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964189-1D22-3B8B-B38E-4D41B9A0AF2F}"/>
              </a:ext>
            </a:extLst>
          </p:cNvPr>
          <p:cNvSpPr>
            <a:spLocks noGrp="1"/>
          </p:cNvSpPr>
          <p:nvPr>
            <p:ph type="sldNum" sz="quarter" idx="12"/>
          </p:nvPr>
        </p:nvSpPr>
        <p:spPr/>
        <p:txBody>
          <a:bodyPr/>
          <a:lstStyle/>
          <a:p>
            <a:fld id="{45956471-CC82-4C65-92BE-71E494CBAC4E}" type="slidenum">
              <a:rPr lang="en-US" smtClean="0"/>
              <a:t>‹#›</a:t>
            </a:fld>
            <a:endParaRPr lang="en-US"/>
          </a:p>
        </p:txBody>
      </p:sp>
    </p:spTree>
    <p:extLst>
      <p:ext uri="{BB962C8B-B14F-4D97-AF65-F5344CB8AC3E}">
        <p14:creationId xmlns:p14="http://schemas.microsoft.com/office/powerpoint/2010/main" val="202418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7A55-324E-8C00-FF13-740FB8D04C7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8DFEE4F-0C2E-9367-D8B1-A7280F004157}"/>
              </a:ext>
            </a:extLst>
          </p:cNvPr>
          <p:cNvSpPr>
            <a:spLocks noGrp="1"/>
          </p:cNvSpPr>
          <p:nvPr>
            <p:ph type="dt" sz="half" idx="10"/>
          </p:nvPr>
        </p:nvSpPr>
        <p:spPr/>
        <p:txBody>
          <a:bodyPr/>
          <a:lstStyle/>
          <a:p>
            <a:fld id="{648926A0-18F3-4080-8123-D5FDA5BA516A}" type="datetimeFigureOut">
              <a:rPr lang="en-US" smtClean="0"/>
              <a:t>6/23/2024</a:t>
            </a:fld>
            <a:endParaRPr lang="en-US"/>
          </a:p>
        </p:txBody>
      </p:sp>
      <p:sp>
        <p:nvSpPr>
          <p:cNvPr id="4" name="Footer Placeholder 3">
            <a:extLst>
              <a:ext uri="{FF2B5EF4-FFF2-40B4-BE49-F238E27FC236}">
                <a16:creationId xmlns:a16="http://schemas.microsoft.com/office/drawing/2014/main" id="{0D6DD5B2-94D0-E091-611E-A2757ED41D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C9F349-BAF1-B00F-F51D-EDC80530445E}"/>
              </a:ext>
            </a:extLst>
          </p:cNvPr>
          <p:cNvSpPr>
            <a:spLocks noGrp="1"/>
          </p:cNvSpPr>
          <p:nvPr>
            <p:ph type="sldNum" sz="quarter" idx="12"/>
          </p:nvPr>
        </p:nvSpPr>
        <p:spPr/>
        <p:txBody>
          <a:bodyPr/>
          <a:lstStyle/>
          <a:p>
            <a:fld id="{45956471-CC82-4C65-92BE-71E494CBAC4E}" type="slidenum">
              <a:rPr lang="en-US" smtClean="0"/>
              <a:t>‹#›</a:t>
            </a:fld>
            <a:endParaRPr lang="en-US"/>
          </a:p>
        </p:txBody>
      </p:sp>
    </p:spTree>
    <p:extLst>
      <p:ext uri="{BB962C8B-B14F-4D97-AF65-F5344CB8AC3E}">
        <p14:creationId xmlns:p14="http://schemas.microsoft.com/office/powerpoint/2010/main" val="237616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9690EE-5276-8CE2-5AE6-AA46E59BEEB8}"/>
              </a:ext>
            </a:extLst>
          </p:cNvPr>
          <p:cNvSpPr>
            <a:spLocks noGrp="1"/>
          </p:cNvSpPr>
          <p:nvPr>
            <p:ph type="dt" sz="half" idx="10"/>
          </p:nvPr>
        </p:nvSpPr>
        <p:spPr/>
        <p:txBody>
          <a:bodyPr/>
          <a:lstStyle/>
          <a:p>
            <a:fld id="{648926A0-18F3-4080-8123-D5FDA5BA516A}" type="datetimeFigureOut">
              <a:rPr lang="en-US" smtClean="0"/>
              <a:t>6/23/2024</a:t>
            </a:fld>
            <a:endParaRPr lang="en-US"/>
          </a:p>
        </p:txBody>
      </p:sp>
      <p:sp>
        <p:nvSpPr>
          <p:cNvPr id="3" name="Footer Placeholder 2">
            <a:extLst>
              <a:ext uri="{FF2B5EF4-FFF2-40B4-BE49-F238E27FC236}">
                <a16:creationId xmlns:a16="http://schemas.microsoft.com/office/drawing/2014/main" id="{37592F55-3A57-F199-5D71-37822EC17B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7015F7-6B85-A007-A1FF-791A3A261C06}"/>
              </a:ext>
            </a:extLst>
          </p:cNvPr>
          <p:cNvSpPr>
            <a:spLocks noGrp="1"/>
          </p:cNvSpPr>
          <p:nvPr>
            <p:ph type="sldNum" sz="quarter" idx="12"/>
          </p:nvPr>
        </p:nvSpPr>
        <p:spPr/>
        <p:txBody>
          <a:bodyPr/>
          <a:lstStyle/>
          <a:p>
            <a:fld id="{45956471-CC82-4C65-92BE-71E494CBAC4E}" type="slidenum">
              <a:rPr lang="en-US" smtClean="0"/>
              <a:t>‹#›</a:t>
            </a:fld>
            <a:endParaRPr lang="en-US"/>
          </a:p>
        </p:txBody>
      </p:sp>
    </p:spTree>
    <p:extLst>
      <p:ext uri="{BB962C8B-B14F-4D97-AF65-F5344CB8AC3E}">
        <p14:creationId xmlns:p14="http://schemas.microsoft.com/office/powerpoint/2010/main" val="3336248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33E3-BF82-D185-AE86-2288436E29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E76036F-D889-78DF-7803-28F3C93855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85E67F9-0BED-1848-3E06-5E2AD0E8CE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672E53D-AC2B-6614-AB2D-721FB7A985C7}"/>
              </a:ext>
            </a:extLst>
          </p:cNvPr>
          <p:cNvSpPr>
            <a:spLocks noGrp="1"/>
          </p:cNvSpPr>
          <p:nvPr>
            <p:ph type="dt" sz="half" idx="10"/>
          </p:nvPr>
        </p:nvSpPr>
        <p:spPr/>
        <p:txBody>
          <a:bodyPr/>
          <a:lstStyle/>
          <a:p>
            <a:fld id="{648926A0-18F3-4080-8123-D5FDA5BA516A}" type="datetimeFigureOut">
              <a:rPr lang="en-US" smtClean="0"/>
              <a:t>6/23/2024</a:t>
            </a:fld>
            <a:endParaRPr lang="en-US"/>
          </a:p>
        </p:txBody>
      </p:sp>
      <p:sp>
        <p:nvSpPr>
          <p:cNvPr id="6" name="Footer Placeholder 5">
            <a:extLst>
              <a:ext uri="{FF2B5EF4-FFF2-40B4-BE49-F238E27FC236}">
                <a16:creationId xmlns:a16="http://schemas.microsoft.com/office/drawing/2014/main" id="{D2D6F572-4689-2B92-0791-174B77C4F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68FFF-86AB-7B8F-5ECD-1DCF05570607}"/>
              </a:ext>
            </a:extLst>
          </p:cNvPr>
          <p:cNvSpPr>
            <a:spLocks noGrp="1"/>
          </p:cNvSpPr>
          <p:nvPr>
            <p:ph type="sldNum" sz="quarter" idx="12"/>
          </p:nvPr>
        </p:nvSpPr>
        <p:spPr/>
        <p:txBody>
          <a:bodyPr/>
          <a:lstStyle/>
          <a:p>
            <a:fld id="{45956471-CC82-4C65-92BE-71E494CBAC4E}" type="slidenum">
              <a:rPr lang="en-US" smtClean="0"/>
              <a:t>‹#›</a:t>
            </a:fld>
            <a:endParaRPr lang="en-US"/>
          </a:p>
        </p:txBody>
      </p:sp>
    </p:spTree>
    <p:extLst>
      <p:ext uri="{BB962C8B-B14F-4D97-AF65-F5344CB8AC3E}">
        <p14:creationId xmlns:p14="http://schemas.microsoft.com/office/powerpoint/2010/main" val="381136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FBD6-6BAC-2D95-94AA-6203A121DC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1520E1C-257D-9CE2-5A49-DF4B5C6E8E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D33E5D-14C7-470C-126A-7020C8409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E08CF0-2066-C2F2-CE6C-CC98A33BAFC0}"/>
              </a:ext>
            </a:extLst>
          </p:cNvPr>
          <p:cNvSpPr>
            <a:spLocks noGrp="1"/>
          </p:cNvSpPr>
          <p:nvPr>
            <p:ph type="dt" sz="half" idx="10"/>
          </p:nvPr>
        </p:nvSpPr>
        <p:spPr/>
        <p:txBody>
          <a:bodyPr/>
          <a:lstStyle/>
          <a:p>
            <a:fld id="{648926A0-18F3-4080-8123-D5FDA5BA516A}" type="datetimeFigureOut">
              <a:rPr lang="en-US" smtClean="0"/>
              <a:t>6/23/2024</a:t>
            </a:fld>
            <a:endParaRPr lang="en-US"/>
          </a:p>
        </p:txBody>
      </p:sp>
      <p:sp>
        <p:nvSpPr>
          <p:cNvPr id="6" name="Footer Placeholder 5">
            <a:extLst>
              <a:ext uri="{FF2B5EF4-FFF2-40B4-BE49-F238E27FC236}">
                <a16:creationId xmlns:a16="http://schemas.microsoft.com/office/drawing/2014/main" id="{E4D7E0C5-D232-A79F-5FFB-769B66E257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FB446-670B-4260-B356-0DF46A674C7E}"/>
              </a:ext>
            </a:extLst>
          </p:cNvPr>
          <p:cNvSpPr>
            <a:spLocks noGrp="1"/>
          </p:cNvSpPr>
          <p:nvPr>
            <p:ph type="sldNum" sz="quarter" idx="12"/>
          </p:nvPr>
        </p:nvSpPr>
        <p:spPr/>
        <p:txBody>
          <a:bodyPr/>
          <a:lstStyle/>
          <a:p>
            <a:fld id="{45956471-CC82-4C65-92BE-71E494CBAC4E}" type="slidenum">
              <a:rPr lang="en-US" smtClean="0"/>
              <a:t>‹#›</a:t>
            </a:fld>
            <a:endParaRPr lang="en-US"/>
          </a:p>
        </p:txBody>
      </p:sp>
    </p:spTree>
    <p:extLst>
      <p:ext uri="{BB962C8B-B14F-4D97-AF65-F5344CB8AC3E}">
        <p14:creationId xmlns:p14="http://schemas.microsoft.com/office/powerpoint/2010/main" val="3132049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9863-7AAF-AF7A-EFBF-0AC2CDB9F70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F90875D-F31D-4B10-01FB-9785EC1118A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E83450-A036-A84F-2C95-EEB26DAD3711}"/>
              </a:ext>
            </a:extLst>
          </p:cNvPr>
          <p:cNvSpPr>
            <a:spLocks noGrp="1"/>
          </p:cNvSpPr>
          <p:nvPr>
            <p:ph type="dt" sz="half" idx="10"/>
          </p:nvPr>
        </p:nvSpPr>
        <p:spPr/>
        <p:txBody>
          <a:bodyPr/>
          <a:lstStyle/>
          <a:p>
            <a:fld id="{648926A0-18F3-4080-8123-D5FDA5BA516A}" type="datetimeFigureOut">
              <a:rPr lang="en-US" smtClean="0"/>
              <a:t>6/23/2024</a:t>
            </a:fld>
            <a:endParaRPr lang="en-US"/>
          </a:p>
        </p:txBody>
      </p:sp>
      <p:sp>
        <p:nvSpPr>
          <p:cNvPr id="5" name="Footer Placeholder 4">
            <a:extLst>
              <a:ext uri="{FF2B5EF4-FFF2-40B4-BE49-F238E27FC236}">
                <a16:creationId xmlns:a16="http://schemas.microsoft.com/office/drawing/2014/main" id="{A670D610-E924-D711-2314-9BFF333D1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134E7-2C0A-AA53-A232-E03C1B3BB56C}"/>
              </a:ext>
            </a:extLst>
          </p:cNvPr>
          <p:cNvSpPr>
            <a:spLocks noGrp="1"/>
          </p:cNvSpPr>
          <p:nvPr>
            <p:ph type="sldNum" sz="quarter" idx="12"/>
          </p:nvPr>
        </p:nvSpPr>
        <p:spPr/>
        <p:txBody>
          <a:bodyPr/>
          <a:lstStyle/>
          <a:p>
            <a:fld id="{45956471-CC82-4C65-92BE-71E494CBAC4E}" type="slidenum">
              <a:rPr lang="en-US" smtClean="0"/>
              <a:t>‹#›</a:t>
            </a:fld>
            <a:endParaRPr lang="en-US"/>
          </a:p>
        </p:txBody>
      </p:sp>
    </p:spTree>
    <p:extLst>
      <p:ext uri="{BB962C8B-B14F-4D97-AF65-F5344CB8AC3E}">
        <p14:creationId xmlns:p14="http://schemas.microsoft.com/office/powerpoint/2010/main" val="270165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33"/>
        <p:cNvGrpSpPr/>
        <p:nvPr/>
      </p:nvGrpSpPr>
      <p:grpSpPr>
        <a:xfrm>
          <a:off x="0" y="0"/>
          <a:ext cx="0" cy="0"/>
          <a:chOff x="0" y="0"/>
          <a:chExt cx="0" cy="0"/>
        </a:xfrm>
      </p:grpSpPr>
      <p:sp>
        <p:nvSpPr>
          <p:cNvPr id="34" name="Google Shape;34;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2C5E80-3BF1-D362-51C2-D31B3403895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BE99561-C516-4C02-82A7-64546BC8B66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4B9A681-D8B6-1EE7-E9E1-43974EAEAD20}"/>
              </a:ext>
            </a:extLst>
          </p:cNvPr>
          <p:cNvSpPr>
            <a:spLocks noGrp="1"/>
          </p:cNvSpPr>
          <p:nvPr>
            <p:ph type="dt" sz="half" idx="10"/>
          </p:nvPr>
        </p:nvSpPr>
        <p:spPr/>
        <p:txBody>
          <a:bodyPr/>
          <a:lstStyle/>
          <a:p>
            <a:fld id="{648926A0-18F3-4080-8123-D5FDA5BA516A}" type="datetimeFigureOut">
              <a:rPr lang="en-US" smtClean="0"/>
              <a:t>6/23/2024</a:t>
            </a:fld>
            <a:endParaRPr lang="en-US"/>
          </a:p>
        </p:txBody>
      </p:sp>
      <p:sp>
        <p:nvSpPr>
          <p:cNvPr id="5" name="Footer Placeholder 4">
            <a:extLst>
              <a:ext uri="{FF2B5EF4-FFF2-40B4-BE49-F238E27FC236}">
                <a16:creationId xmlns:a16="http://schemas.microsoft.com/office/drawing/2014/main" id="{DA431696-D227-C694-FBDA-A37E6C30D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E8B99-2CAA-4192-B953-B22D84465650}"/>
              </a:ext>
            </a:extLst>
          </p:cNvPr>
          <p:cNvSpPr>
            <a:spLocks noGrp="1"/>
          </p:cNvSpPr>
          <p:nvPr>
            <p:ph type="sldNum" sz="quarter" idx="12"/>
          </p:nvPr>
        </p:nvSpPr>
        <p:spPr/>
        <p:txBody>
          <a:bodyPr/>
          <a:lstStyle/>
          <a:p>
            <a:fld id="{45956471-CC82-4C65-92BE-71E494CBAC4E}" type="slidenum">
              <a:rPr lang="en-US" smtClean="0"/>
              <a:t>‹#›</a:t>
            </a:fld>
            <a:endParaRPr lang="en-US"/>
          </a:p>
        </p:txBody>
      </p:sp>
    </p:spTree>
    <p:extLst>
      <p:ext uri="{BB962C8B-B14F-4D97-AF65-F5344CB8AC3E}">
        <p14:creationId xmlns:p14="http://schemas.microsoft.com/office/powerpoint/2010/main" val="151442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9"/>
        <p:cNvGrpSpPr/>
        <p:nvPr/>
      </p:nvGrpSpPr>
      <p:grpSpPr>
        <a:xfrm>
          <a:off x="0" y="0"/>
          <a:ext cx="0" cy="0"/>
          <a:chOff x="0" y="0"/>
          <a:chExt cx="0" cy="0"/>
        </a:xfrm>
      </p:grpSpPr>
      <p:sp>
        <p:nvSpPr>
          <p:cNvPr id="40" name="Google Shape;40;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45"/>
        <p:cNvGrpSpPr/>
        <p:nvPr/>
      </p:nvGrpSpPr>
      <p:grpSpPr>
        <a:xfrm>
          <a:off x="0" y="0"/>
          <a:ext cx="0" cy="0"/>
          <a:chOff x="0" y="0"/>
          <a:chExt cx="0" cy="0"/>
        </a:xfrm>
      </p:grpSpPr>
      <p:sp>
        <p:nvSpPr>
          <p:cNvPr id="46" name="Google Shape;46;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52"/>
        <p:cNvGrpSpPr/>
        <p:nvPr/>
      </p:nvGrpSpPr>
      <p:grpSpPr>
        <a:xfrm>
          <a:off x="0" y="0"/>
          <a:ext cx="0" cy="0"/>
          <a:chOff x="0" y="0"/>
          <a:chExt cx="0" cy="0"/>
        </a:xfrm>
      </p:grpSpPr>
      <p:sp>
        <p:nvSpPr>
          <p:cNvPr id="53" name="Google Shape;53;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1"/>
        <p:cNvGrpSpPr/>
        <p:nvPr/>
      </p:nvGrpSpPr>
      <p:grpSpPr>
        <a:xfrm>
          <a:off x="0" y="0"/>
          <a:ext cx="0" cy="0"/>
          <a:chOff x="0" y="0"/>
          <a:chExt cx="0" cy="0"/>
        </a:xfrm>
      </p:grpSpPr>
      <p:sp>
        <p:nvSpPr>
          <p:cNvPr id="62" name="Google Shape;62;p6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6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6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67"/>
          <p:cNvSpPr>
            <a:spLocks noGrp="1"/>
          </p:cNvSpPr>
          <p:nvPr>
            <p:ph type="pic" idx="2"/>
          </p:nvPr>
        </p:nvSpPr>
        <p:spPr>
          <a:xfrm>
            <a:off x="5183188" y="987425"/>
            <a:ext cx="6172200" cy="4873625"/>
          </a:xfrm>
          <a:prstGeom prst="rect">
            <a:avLst/>
          </a:prstGeom>
          <a:noFill/>
          <a:ln>
            <a:noFill/>
          </a:ln>
        </p:spPr>
      </p:sp>
      <p:sp>
        <p:nvSpPr>
          <p:cNvPr id="71" name="Google Shape;71;p6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90000">
              <a:srgbClr val="000000"/>
            </a:gs>
          </a:gsLst>
          <a:lin ang="5400012" scaled="0"/>
          <a:tileRect/>
        </a:gradFill>
        <a:effectLst/>
      </p:bgPr>
    </p:bg>
    <p:spTree>
      <p:nvGrpSpPr>
        <p:cNvPr id="1" name="Shape 9"/>
        <p:cNvGrpSpPr/>
        <p:nvPr/>
      </p:nvGrpSpPr>
      <p:grpSpPr>
        <a:xfrm>
          <a:off x="0" y="0"/>
          <a:ext cx="0" cy="0"/>
          <a:chOff x="0" y="0"/>
          <a:chExt cx="0" cy="0"/>
        </a:xfrm>
      </p:grpSpPr>
      <p:sp>
        <p:nvSpPr>
          <p:cNvPr id="10" name="Google Shape;10;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9"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90000">
              <a:srgbClr val="000000"/>
            </a:gs>
          </a:gsLst>
          <a:lin ang="5400012" scaled="0"/>
          <a:tileRect/>
        </a:gradFill>
        <a:effectLst/>
      </p:bgPr>
    </p:bg>
    <p:spTree>
      <p:nvGrpSpPr>
        <p:cNvPr id="1" name="Shape 93"/>
        <p:cNvGrpSpPr/>
        <p:nvPr/>
      </p:nvGrpSpPr>
      <p:grpSpPr>
        <a:xfrm>
          <a:off x="0" y="0"/>
          <a:ext cx="0" cy="0"/>
          <a:chOff x="0" y="0"/>
          <a:chExt cx="0" cy="0"/>
        </a:xfrm>
      </p:grpSpPr>
      <p:grpSp>
        <p:nvGrpSpPr>
          <p:cNvPr id="94" name="Google Shape;94;p54"/>
          <p:cNvGrpSpPr/>
          <p:nvPr/>
        </p:nvGrpSpPr>
        <p:grpSpPr>
          <a:xfrm>
            <a:off x="381000" y="0"/>
            <a:ext cx="11430000" cy="6858000"/>
            <a:chOff x="381000" y="0"/>
            <a:chExt cx="11430000" cy="6858000"/>
          </a:xfrm>
        </p:grpSpPr>
        <p:cxnSp>
          <p:nvCxnSpPr>
            <p:cNvPr id="95" name="Google Shape;95;p54"/>
            <p:cNvCxnSpPr/>
            <p:nvPr/>
          </p:nvCxnSpPr>
          <p:spPr>
            <a:xfrm>
              <a:off x="381000" y="381000"/>
              <a:ext cx="11430000" cy="0"/>
            </a:xfrm>
            <a:prstGeom prst="straightConnector1">
              <a:avLst/>
            </a:prstGeom>
            <a:noFill/>
            <a:ln w="9525" cap="flat" cmpd="sng">
              <a:solidFill>
                <a:schemeClr val="accent1"/>
              </a:solidFill>
              <a:prstDash val="solid"/>
              <a:miter lim="800000"/>
              <a:headEnd type="none" w="sm" len="sm"/>
              <a:tailEnd type="none" w="sm" len="sm"/>
            </a:ln>
          </p:spPr>
        </p:cxnSp>
        <p:cxnSp>
          <p:nvCxnSpPr>
            <p:cNvPr id="96" name="Google Shape;96;p54"/>
            <p:cNvCxnSpPr/>
            <p:nvPr/>
          </p:nvCxnSpPr>
          <p:spPr>
            <a:xfrm>
              <a:off x="381000" y="6490855"/>
              <a:ext cx="11430000" cy="0"/>
            </a:xfrm>
            <a:prstGeom prst="straightConnector1">
              <a:avLst/>
            </a:prstGeom>
            <a:noFill/>
            <a:ln w="9525" cap="flat" cmpd="sng">
              <a:solidFill>
                <a:schemeClr val="accent1"/>
              </a:solidFill>
              <a:prstDash val="solid"/>
              <a:miter lim="800000"/>
              <a:headEnd type="none" w="sm" len="sm"/>
              <a:tailEnd type="none" w="sm" len="sm"/>
            </a:ln>
          </p:spPr>
        </p:cxnSp>
        <p:cxnSp>
          <p:nvCxnSpPr>
            <p:cNvPr id="97" name="Google Shape;97;p54"/>
            <p:cNvCxnSpPr/>
            <p:nvPr/>
          </p:nvCxnSpPr>
          <p:spPr>
            <a:xfrm>
              <a:off x="381000" y="0"/>
              <a:ext cx="0" cy="6858000"/>
            </a:xfrm>
            <a:prstGeom prst="straightConnector1">
              <a:avLst/>
            </a:prstGeom>
            <a:noFill/>
            <a:ln w="9525" cap="flat" cmpd="sng">
              <a:solidFill>
                <a:schemeClr val="accent1"/>
              </a:solidFill>
              <a:prstDash val="solid"/>
              <a:miter lim="800000"/>
              <a:headEnd type="none" w="sm" len="sm"/>
              <a:tailEnd type="none" w="sm" len="sm"/>
            </a:ln>
          </p:spPr>
        </p:cxnSp>
        <p:cxnSp>
          <p:nvCxnSpPr>
            <p:cNvPr id="98" name="Google Shape;98;p54"/>
            <p:cNvCxnSpPr/>
            <p:nvPr/>
          </p:nvCxnSpPr>
          <p:spPr>
            <a:xfrm>
              <a:off x="11811000" y="0"/>
              <a:ext cx="0" cy="6858000"/>
            </a:xfrm>
            <a:prstGeom prst="straightConnector1">
              <a:avLst/>
            </a:prstGeom>
            <a:noFill/>
            <a:ln w="9525" cap="flat" cmpd="sng">
              <a:solidFill>
                <a:schemeClr val="accent1"/>
              </a:solidFill>
              <a:prstDash val="solid"/>
              <a:miter lim="800000"/>
              <a:headEnd type="none" w="sm" len="sm"/>
              <a:tailEnd type="none" w="sm" len="sm"/>
            </a:ln>
          </p:spPr>
        </p:cxnSp>
      </p:grpSp>
      <p:sp>
        <p:nvSpPr>
          <p:cNvPr id="99" name="Google Shape;99;p54"/>
          <p:cNvSpPr txBox="1">
            <a:spLocks noGrp="1"/>
          </p:cNvSpPr>
          <p:nvPr>
            <p:ph type="title"/>
          </p:nvPr>
        </p:nvSpPr>
        <p:spPr>
          <a:xfrm>
            <a:off x="448732" y="1424779"/>
            <a:ext cx="11294536"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Lustria"/>
              <a:buNone/>
              <a:defRPr sz="4400" b="0" i="0" u="none" strike="noStrike" cap="none">
                <a:solidFill>
                  <a:schemeClr val="lt1"/>
                </a:solidFill>
                <a:latin typeface="Lustria"/>
                <a:ea typeface="Lustria"/>
                <a:cs typeface="Lustria"/>
                <a:sym typeface="Lust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54"/>
          <p:cNvSpPr txBox="1">
            <a:spLocks noGrp="1"/>
          </p:cNvSpPr>
          <p:nvPr>
            <p:ph type="body" idx="1"/>
          </p:nvPr>
        </p:nvSpPr>
        <p:spPr>
          <a:xfrm>
            <a:off x="448732" y="3428999"/>
            <a:ext cx="11294536" cy="27479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1" name="Google Shape;101;p54"/>
          <p:cNvSpPr txBox="1">
            <a:spLocks noGrp="1"/>
          </p:cNvSpPr>
          <p:nvPr>
            <p:ph type="ftr" idx="11"/>
          </p:nvPr>
        </p:nvSpPr>
        <p:spPr>
          <a:xfrm>
            <a:off x="723900" y="503243"/>
            <a:ext cx="39243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a:solidFill>
                  <a:schemeClr val="accent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2" name="Google Shape;102;p54"/>
          <p:cNvSpPr txBox="1">
            <a:spLocks noGrp="1"/>
          </p:cNvSpPr>
          <p:nvPr>
            <p:ph type="sldNum" idx="12"/>
          </p:nvPr>
        </p:nvSpPr>
        <p:spPr>
          <a:xfrm>
            <a:off x="7543801" y="503243"/>
            <a:ext cx="39243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a:solidFill>
                  <a:schemeClr val="accent2"/>
                </a:solidFill>
                <a:latin typeface="Arial"/>
                <a:ea typeface="Arial"/>
                <a:cs typeface="Arial"/>
                <a:sym typeface="Arial"/>
              </a:defRPr>
            </a:lvl1pPr>
            <a:lvl2pPr marL="0" marR="0" lvl="1" indent="0" algn="r" rtl="0">
              <a:spcBef>
                <a:spcPts val="0"/>
              </a:spcBef>
              <a:buNone/>
              <a:defRPr sz="1200" b="1" i="0">
                <a:solidFill>
                  <a:schemeClr val="accent2"/>
                </a:solidFill>
                <a:latin typeface="Arial"/>
                <a:ea typeface="Arial"/>
                <a:cs typeface="Arial"/>
                <a:sym typeface="Arial"/>
              </a:defRPr>
            </a:lvl2pPr>
            <a:lvl3pPr marL="0" marR="0" lvl="2" indent="0" algn="r" rtl="0">
              <a:spcBef>
                <a:spcPts val="0"/>
              </a:spcBef>
              <a:buNone/>
              <a:defRPr sz="1200" b="1" i="0">
                <a:solidFill>
                  <a:schemeClr val="accent2"/>
                </a:solidFill>
                <a:latin typeface="Arial"/>
                <a:ea typeface="Arial"/>
                <a:cs typeface="Arial"/>
                <a:sym typeface="Arial"/>
              </a:defRPr>
            </a:lvl3pPr>
            <a:lvl4pPr marL="0" marR="0" lvl="3" indent="0" algn="r" rtl="0">
              <a:spcBef>
                <a:spcPts val="0"/>
              </a:spcBef>
              <a:buNone/>
              <a:defRPr sz="1200" b="1" i="0">
                <a:solidFill>
                  <a:schemeClr val="accent2"/>
                </a:solidFill>
                <a:latin typeface="Arial"/>
                <a:ea typeface="Arial"/>
                <a:cs typeface="Arial"/>
                <a:sym typeface="Arial"/>
              </a:defRPr>
            </a:lvl4pPr>
            <a:lvl5pPr marL="0" marR="0" lvl="4" indent="0" algn="r" rtl="0">
              <a:spcBef>
                <a:spcPts val="0"/>
              </a:spcBef>
              <a:buNone/>
              <a:defRPr sz="1200" b="1" i="0">
                <a:solidFill>
                  <a:schemeClr val="accent2"/>
                </a:solidFill>
                <a:latin typeface="Arial"/>
                <a:ea typeface="Arial"/>
                <a:cs typeface="Arial"/>
                <a:sym typeface="Arial"/>
              </a:defRPr>
            </a:lvl5pPr>
            <a:lvl6pPr marL="0" marR="0" lvl="5" indent="0" algn="r" rtl="0">
              <a:spcBef>
                <a:spcPts val="0"/>
              </a:spcBef>
              <a:buNone/>
              <a:defRPr sz="1200" b="1" i="0">
                <a:solidFill>
                  <a:schemeClr val="accent2"/>
                </a:solidFill>
                <a:latin typeface="Arial"/>
                <a:ea typeface="Arial"/>
                <a:cs typeface="Arial"/>
                <a:sym typeface="Arial"/>
              </a:defRPr>
            </a:lvl6pPr>
            <a:lvl7pPr marL="0" marR="0" lvl="6" indent="0" algn="r" rtl="0">
              <a:spcBef>
                <a:spcPts val="0"/>
              </a:spcBef>
              <a:buNone/>
              <a:defRPr sz="1200" b="1" i="0">
                <a:solidFill>
                  <a:schemeClr val="accent2"/>
                </a:solidFill>
                <a:latin typeface="Arial"/>
                <a:ea typeface="Arial"/>
                <a:cs typeface="Arial"/>
                <a:sym typeface="Arial"/>
              </a:defRPr>
            </a:lvl7pPr>
            <a:lvl8pPr marL="0" marR="0" lvl="7" indent="0" algn="r" rtl="0">
              <a:spcBef>
                <a:spcPts val="0"/>
              </a:spcBef>
              <a:buNone/>
              <a:defRPr sz="1200" b="1" i="0">
                <a:solidFill>
                  <a:schemeClr val="accent2"/>
                </a:solidFill>
                <a:latin typeface="Arial"/>
                <a:ea typeface="Arial"/>
                <a:cs typeface="Arial"/>
                <a:sym typeface="Arial"/>
              </a:defRPr>
            </a:lvl8pPr>
            <a:lvl9pPr marL="0" marR="0" lvl="8" indent="0" algn="r" rtl="0">
              <a:spcBef>
                <a:spcPts val="0"/>
              </a:spcBef>
              <a:buNone/>
              <a:defRPr sz="1200" b="1" i="0">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432">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guide id="18" pos="72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90000">
              <a:srgbClr val="000000"/>
            </a:gs>
          </a:gsLst>
          <a:lin ang="5400012" scaled="0"/>
          <a:tileRect/>
        </a:gradFill>
        <a:effectLst/>
      </p:bgPr>
    </p:bg>
    <p:spTree>
      <p:nvGrpSpPr>
        <p:cNvPr id="1" name="Shape 268"/>
        <p:cNvGrpSpPr/>
        <p:nvPr/>
      </p:nvGrpSpPr>
      <p:grpSpPr>
        <a:xfrm>
          <a:off x="0" y="0"/>
          <a:ext cx="0" cy="0"/>
          <a:chOff x="0" y="0"/>
          <a:chExt cx="0" cy="0"/>
        </a:xfrm>
      </p:grpSpPr>
      <p:sp>
        <p:nvSpPr>
          <p:cNvPr id="269" name="Google Shape;269;p59"/>
          <p:cNvSpPr txBox="1">
            <a:spLocks noGrp="1"/>
          </p:cNvSpPr>
          <p:nvPr>
            <p:ph type="title"/>
          </p:nvPr>
        </p:nvSpPr>
        <p:spPr>
          <a:xfrm>
            <a:off x="868680" y="384048"/>
            <a:ext cx="10744200" cy="866648"/>
          </a:xfrm>
          <a:prstGeom prst="rect">
            <a:avLst/>
          </a:prstGeom>
          <a:noFill/>
          <a:ln>
            <a:noFill/>
          </a:ln>
        </p:spPr>
        <p:txBody>
          <a:bodyPr spcFirstLastPara="1" wrap="square" lIns="0" tIns="0" rIns="0" bIns="0" anchor="t" anchorCtr="0">
            <a:noAutofit/>
          </a:bodyPr>
          <a:lstStyle>
            <a:lvl1pPr marR="0" lvl="0" algn="l" rtl="0">
              <a:lnSpc>
                <a:spcPct val="88000"/>
              </a:lnSpc>
              <a:spcBef>
                <a:spcPts val="0"/>
              </a:spcBef>
              <a:spcAft>
                <a:spcPts val="0"/>
              </a:spcAft>
              <a:buClr>
                <a:schemeClr val="lt2"/>
              </a:buClr>
              <a:buSzPts val="3200"/>
              <a:buFont typeface="Quattrocento Sans"/>
              <a:buNone/>
              <a:defRPr sz="3200" b="0" i="0" u="none" strike="noStrike" cap="none">
                <a:solidFill>
                  <a:schemeClr val="l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0" name="Google Shape;270;p59"/>
          <p:cNvSpPr txBox="1">
            <a:spLocks noGrp="1"/>
          </p:cNvSpPr>
          <p:nvPr>
            <p:ph type="body" idx="1"/>
          </p:nvPr>
        </p:nvSpPr>
        <p:spPr>
          <a:xfrm>
            <a:off x="868680" y="1399032"/>
            <a:ext cx="10744200" cy="4928616"/>
          </a:xfrm>
          <a:prstGeom prst="rect">
            <a:avLst/>
          </a:prstGeom>
          <a:noFill/>
          <a:ln>
            <a:noFill/>
          </a:ln>
        </p:spPr>
        <p:txBody>
          <a:bodyPr spcFirstLastPara="1" wrap="square" lIns="0" tIns="0" rIns="0" bIns="0" anchor="t" anchorCtr="0">
            <a:noAutofit/>
          </a:bodyPr>
          <a:lstStyle>
            <a:lvl1pPr marL="457200" marR="0" lvl="0" indent="-381000" algn="l" rtl="0">
              <a:spcBef>
                <a:spcPts val="700"/>
              </a:spcBef>
              <a:spcAft>
                <a:spcPts val="0"/>
              </a:spcAft>
              <a:buClr>
                <a:schemeClr val="accent1"/>
              </a:buClr>
              <a:buSzPts val="2400"/>
              <a:buFont typeface="Arial"/>
              <a:buChar char="​"/>
              <a:defRPr sz="2400" b="0" i="0" u="none" strike="noStrike" cap="none">
                <a:solidFill>
                  <a:schemeClr val="accent1"/>
                </a:solidFill>
                <a:latin typeface="Quattrocento Sans"/>
                <a:ea typeface="Quattrocento Sans"/>
                <a:cs typeface="Quattrocento Sans"/>
                <a:sym typeface="Quattrocento Sans"/>
              </a:defRPr>
            </a:lvl1pPr>
            <a:lvl2pPr marL="914400" marR="0" lvl="1" indent="-381000" algn="l" rtl="0">
              <a:spcBef>
                <a:spcPts val="700"/>
              </a:spcBef>
              <a:spcAft>
                <a:spcPts val="0"/>
              </a:spcAft>
              <a:buClr>
                <a:schemeClr val="lt1"/>
              </a:buClr>
              <a:buSzPts val="2400"/>
              <a:buFont typeface="Arial"/>
              <a:buChar char="​"/>
              <a:defRPr sz="2400" b="0" i="0" u="none" strike="noStrike" cap="none">
                <a:solidFill>
                  <a:schemeClr val="lt1"/>
                </a:solidFill>
                <a:latin typeface="Quattrocento Sans"/>
                <a:ea typeface="Quattrocento Sans"/>
                <a:cs typeface="Quattrocento Sans"/>
                <a:sym typeface="Quattrocento Sans"/>
              </a:defRPr>
            </a:lvl2pPr>
            <a:lvl3pPr marL="1371600" marR="0" lvl="2" indent="-381000" algn="l" rtl="0">
              <a:spcBef>
                <a:spcPts val="700"/>
              </a:spcBef>
              <a:spcAft>
                <a:spcPts val="0"/>
              </a:spcAft>
              <a:buClr>
                <a:schemeClr val="lt1"/>
              </a:buClr>
              <a:buSzPts val="2400"/>
              <a:buFont typeface="Arial"/>
              <a:buChar char="•"/>
              <a:defRPr sz="2400" b="0" i="0" u="none" strike="noStrike" cap="none">
                <a:solidFill>
                  <a:schemeClr val="lt1"/>
                </a:solidFill>
                <a:latin typeface="Quattrocento Sans"/>
                <a:ea typeface="Quattrocento Sans"/>
                <a:cs typeface="Quattrocento Sans"/>
                <a:sym typeface="Quattrocento Sans"/>
              </a:defRPr>
            </a:lvl3pPr>
            <a:lvl4pPr marL="1828800" marR="0" lvl="3" indent="-381000" algn="l" rtl="0">
              <a:spcBef>
                <a:spcPts val="300"/>
              </a:spcBef>
              <a:spcAft>
                <a:spcPts val="0"/>
              </a:spcAft>
              <a:buClr>
                <a:schemeClr val="lt1"/>
              </a:buClr>
              <a:buSzPts val="2400"/>
              <a:buFont typeface="Arial"/>
              <a:buChar char="–"/>
              <a:defRPr sz="2400" b="0" i="0" u="none" strike="noStrike" cap="none">
                <a:solidFill>
                  <a:schemeClr val="lt1"/>
                </a:solidFill>
                <a:latin typeface="Quattrocento Sans"/>
                <a:ea typeface="Quattrocento Sans"/>
                <a:cs typeface="Quattrocento Sans"/>
                <a:sym typeface="Quattrocento Sans"/>
              </a:defRPr>
            </a:lvl4pPr>
            <a:lvl5pPr marL="2286000" marR="0" lvl="4" indent="-381000" algn="l" rtl="0">
              <a:spcBef>
                <a:spcPts val="300"/>
              </a:spcBef>
              <a:spcAft>
                <a:spcPts val="0"/>
              </a:spcAft>
              <a:buClr>
                <a:schemeClr val="lt1"/>
              </a:buClr>
              <a:buSzPts val="2400"/>
              <a:buFont typeface="Arial"/>
              <a:buChar char="-"/>
              <a:defRPr sz="2400" b="0" i="0" u="none" strike="noStrike" cap="none">
                <a:solidFill>
                  <a:schemeClr val="lt1"/>
                </a:solidFill>
                <a:latin typeface="Quattrocento Sans"/>
                <a:ea typeface="Quattrocento Sans"/>
                <a:cs typeface="Quattrocento Sans"/>
                <a:sym typeface="Quattrocento Sans"/>
              </a:defRPr>
            </a:lvl5pPr>
            <a:lvl6pPr marL="2743200" marR="0" lvl="5" indent="-381000" algn="l" rtl="0">
              <a:spcBef>
                <a:spcPts val="300"/>
              </a:spcBef>
              <a:spcAft>
                <a:spcPts val="0"/>
              </a:spcAft>
              <a:buClr>
                <a:schemeClr val="lt1"/>
              </a:buClr>
              <a:buSzPts val="2400"/>
              <a:buFont typeface="Arial"/>
              <a:buChar char="-"/>
              <a:defRPr sz="2400" b="0" i="0" u="none" strike="noStrike" cap="none">
                <a:solidFill>
                  <a:schemeClr val="lt1"/>
                </a:solidFill>
                <a:latin typeface="Quattrocento Sans"/>
                <a:ea typeface="Quattrocento Sans"/>
                <a:cs typeface="Quattrocento Sans"/>
                <a:sym typeface="Quattrocento Sans"/>
              </a:defRPr>
            </a:lvl6pPr>
            <a:lvl7pPr marL="3200400" marR="0" lvl="6" indent="-381000" algn="l" rtl="0">
              <a:spcBef>
                <a:spcPts val="300"/>
              </a:spcBef>
              <a:spcAft>
                <a:spcPts val="0"/>
              </a:spcAft>
              <a:buClr>
                <a:schemeClr val="lt1"/>
              </a:buClr>
              <a:buSzPts val="2400"/>
              <a:buFont typeface="Arial"/>
              <a:buChar char="-"/>
              <a:defRPr sz="2400" b="0" i="0" u="none" strike="noStrike" cap="none">
                <a:solidFill>
                  <a:schemeClr val="lt1"/>
                </a:solidFill>
                <a:latin typeface="Quattrocento Sans"/>
                <a:ea typeface="Quattrocento Sans"/>
                <a:cs typeface="Quattrocento Sans"/>
                <a:sym typeface="Quattrocento Sans"/>
              </a:defRPr>
            </a:lvl7pPr>
            <a:lvl8pPr marL="3657600" marR="0" lvl="7" indent="-381000" algn="l" rtl="0">
              <a:spcBef>
                <a:spcPts val="300"/>
              </a:spcBef>
              <a:spcAft>
                <a:spcPts val="0"/>
              </a:spcAft>
              <a:buClr>
                <a:schemeClr val="lt1"/>
              </a:buClr>
              <a:buSzPts val="2400"/>
              <a:buFont typeface="Arial"/>
              <a:buChar char="-"/>
              <a:defRPr sz="2400" b="0" i="0" u="none" strike="noStrike" cap="none">
                <a:solidFill>
                  <a:schemeClr val="lt1"/>
                </a:solidFill>
                <a:latin typeface="Quattrocento Sans"/>
                <a:ea typeface="Quattrocento Sans"/>
                <a:cs typeface="Quattrocento Sans"/>
                <a:sym typeface="Quattrocento Sans"/>
              </a:defRPr>
            </a:lvl8pPr>
            <a:lvl9pPr marL="4114800" marR="0" lvl="8" indent="-381000" algn="l" rtl="0">
              <a:spcBef>
                <a:spcPts val="300"/>
              </a:spcBef>
              <a:spcAft>
                <a:spcPts val="0"/>
              </a:spcAft>
              <a:buClr>
                <a:schemeClr val="lt1"/>
              </a:buClr>
              <a:buSzPts val="2400"/>
              <a:buFont typeface="Arial"/>
              <a:buChar char="-"/>
              <a:defRPr sz="2400" b="0" i="0" u="none" strike="noStrike" cap="none">
                <a:solidFill>
                  <a:schemeClr val="lt1"/>
                </a:solidFill>
                <a:latin typeface="Quattrocento Sans"/>
                <a:ea typeface="Quattrocento Sans"/>
                <a:cs typeface="Quattrocento Sans"/>
                <a:sym typeface="Quattrocento Sans"/>
              </a:defRPr>
            </a:lvl9pPr>
          </a:lstStyle>
          <a:p>
            <a:endParaRPr/>
          </a:p>
        </p:txBody>
      </p:sp>
      <p:pic>
        <p:nvPicPr>
          <p:cNvPr id="271" name="Google Shape;271;p59"/>
          <p:cNvPicPr preferRelativeResize="0"/>
          <p:nvPr/>
        </p:nvPicPr>
        <p:blipFill rotWithShape="1">
          <a:blip r:embed="rId4">
            <a:alphaModFix/>
          </a:blip>
          <a:srcRect/>
          <a:stretch/>
        </p:blipFill>
        <p:spPr>
          <a:xfrm>
            <a:off x="11199136" y="145379"/>
            <a:ext cx="775377" cy="67199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28">
          <p15:clr>
            <a:srgbClr val="C35EA4"/>
          </p15:clr>
        </p15:guide>
        <p15:guide id="2" pos="7543">
          <p15:clr>
            <a:srgbClr val="C35EA4"/>
          </p15:clr>
        </p15:guide>
        <p15:guide id="3" orient="horz" pos="11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62F44-8BF9-413A-AA7A-FCAA9D596697}" type="datetimeFigureOut">
              <a:rPr lang="en-US" smtClean="0"/>
              <a:t>6/23/2024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FAA09-AEC5-4DF6-81E5-BE838ECA7AB7}" type="slidenum">
              <a:rPr lang="en-US" smtClean="0"/>
              <a:t>‹#›</a:t>
            </a:fld>
            <a:endParaRPr lang="en-US"/>
          </a:p>
        </p:txBody>
      </p:sp>
    </p:spTree>
    <p:extLst>
      <p:ext uri="{BB962C8B-B14F-4D97-AF65-F5344CB8AC3E}">
        <p14:creationId xmlns:p14="http://schemas.microsoft.com/office/powerpoint/2010/main" val="2893623768"/>
      </p:ext>
    </p:extLst>
  </p:cSld>
  <p:clrMap bg1="dk1" tx1="lt1" bg2="dk2" tx2="lt2" accent1="accent1" accent2="accent2" accent3="accent3" accent4="accent4" accent5="accent5" accent6="accent6" hlink="hlink" folHlink="folHlink"/>
  <p:sldLayoutIdLst>
    <p:sldLayoutId id="2147483662"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8E703C-026F-1045-C1D9-59AB58FAF8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20AB4B9-A369-7CCC-8C92-EA0FC49C4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095EA4-5F55-55B9-1D40-E167CF86F6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8926A0-18F3-4080-8123-D5FDA5BA516A}" type="datetimeFigureOut">
              <a:rPr lang="en-US" smtClean="0"/>
              <a:t>6/23/2024</a:t>
            </a:fld>
            <a:endParaRPr lang="en-US"/>
          </a:p>
        </p:txBody>
      </p:sp>
      <p:sp>
        <p:nvSpPr>
          <p:cNvPr id="5" name="Footer Placeholder 4">
            <a:extLst>
              <a:ext uri="{FF2B5EF4-FFF2-40B4-BE49-F238E27FC236}">
                <a16:creationId xmlns:a16="http://schemas.microsoft.com/office/drawing/2014/main" id="{13871822-22E6-B950-8A1E-588694B42A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33747C-337F-AB79-7496-6E06923B62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56471-CC82-4C65-92BE-71E494CBAC4E}" type="slidenum">
              <a:rPr lang="en-US" smtClean="0"/>
              <a:t>‹#›</a:t>
            </a:fld>
            <a:endParaRPr lang="en-US"/>
          </a:p>
        </p:txBody>
      </p:sp>
    </p:spTree>
    <p:extLst>
      <p:ext uri="{BB962C8B-B14F-4D97-AF65-F5344CB8AC3E}">
        <p14:creationId xmlns:p14="http://schemas.microsoft.com/office/powerpoint/2010/main" val="228517528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143.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Click%20Here" TargetMode="Externa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9.xml"/><Relationship Id="rId5" Type="http://schemas.openxmlformats.org/officeDocument/2006/relationships/image" Target="../media/image154.png"/><Relationship Id="rId4" Type="http://schemas.openxmlformats.org/officeDocument/2006/relationships/image" Target="../media/image153.png"/></Relationships>
</file>

<file path=ppt/slides/_rels/slide1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1.xml"/><Relationship Id="rId1" Type="http://schemas.openxmlformats.org/officeDocument/2006/relationships/slideLayout" Target="../slideLayouts/slideLayout26.xml"/><Relationship Id="rId5" Type="http://schemas.openxmlformats.org/officeDocument/2006/relationships/image" Target="../media/image159.png"/><Relationship Id="rId4" Type="http://schemas.openxmlformats.org/officeDocument/2006/relationships/image" Target="../media/image158.png"/></Relationships>
</file>

<file path=ppt/slides/_rels/slide1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2.xml"/><Relationship Id="rId1" Type="http://schemas.openxmlformats.org/officeDocument/2006/relationships/slideLayout" Target="../slideLayouts/slideLayout26.xml"/><Relationship Id="rId5" Type="http://schemas.openxmlformats.org/officeDocument/2006/relationships/image" Target="../media/image162.png"/><Relationship Id="rId4" Type="http://schemas.openxmlformats.org/officeDocument/2006/relationships/image" Target="../media/image161.png"/></Relationships>
</file>

<file path=ppt/slides/_rels/slide12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3.xml"/><Relationship Id="rId1" Type="http://schemas.openxmlformats.org/officeDocument/2006/relationships/slideLayout" Target="../slideLayouts/slideLayout26.xml"/><Relationship Id="rId4" Type="http://schemas.openxmlformats.org/officeDocument/2006/relationships/image" Target="../media/image164.png"/></Relationships>
</file>

<file path=ppt/slides/_rels/slide13.xml.rels><?xml version="1.0" encoding="UTF-8" standalone="yes"?>
<Relationships xmlns="http://schemas.openxmlformats.org/package/2006/relationships"><Relationship Id="rId3" Type="http://schemas.openxmlformats.org/officeDocument/2006/relationships/hyperlink" Target="Click%20Here"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4.xml"/><Relationship Id="rId1" Type="http://schemas.openxmlformats.org/officeDocument/2006/relationships/slideLayout" Target="../slideLayouts/slideLayout26.xml"/><Relationship Id="rId4" Type="http://schemas.openxmlformats.org/officeDocument/2006/relationships/image" Target="../media/image166.png"/></Relationships>
</file>

<file path=ppt/slides/_rels/slide1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26.xml"/><Relationship Id="rId4" Type="http://schemas.openxmlformats.org/officeDocument/2006/relationships/image" Target="../media/image168.png"/></Relationships>
</file>

<file path=ppt/slides/_rels/slide13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6.xml"/><Relationship Id="rId1" Type="http://schemas.openxmlformats.org/officeDocument/2006/relationships/slideLayout" Target="../slideLayouts/slideLayout26.xml"/><Relationship Id="rId4" Type="http://schemas.openxmlformats.org/officeDocument/2006/relationships/image" Target="../media/image170.png"/></Relationships>
</file>

<file path=ppt/slides/_rels/slide133.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27.xml"/><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28.xml"/><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29.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30.xml"/><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31.xml"/><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32.xml"/><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3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34.xml"/><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7.png"/></Relationships>
</file>

<file path=ppt/slides/_rels/slide15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89.jpeg"/><Relationship Id="rId7" Type="http://schemas.openxmlformats.org/officeDocument/2006/relationships/diagramColors" Target="../diagrams/colors3.xml"/><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0.jpeg"/><Relationship Id="rId7" Type="http://schemas.openxmlformats.org/officeDocument/2006/relationships/diagramColors" Target="../diagrams/colors4.xml"/><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4.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203.svg"/><Relationship Id="rId5" Type="http://schemas.openxmlformats.org/officeDocument/2006/relationships/image" Target="../media/image196.png"/><Relationship Id="rId4" Type="http://schemas.openxmlformats.org/officeDocument/2006/relationships/image" Target="../media/image201.svg"/></Relationships>
</file>

<file path=ppt/slides/_rels/slide15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0.xml"/><Relationship Id="rId1" Type="http://schemas.openxmlformats.org/officeDocument/2006/relationships/slideLayout" Target="../slideLayouts/slideLayout1.xml"/><Relationship Id="rId6" Type="http://schemas.openxmlformats.org/officeDocument/2006/relationships/image" Target="../media/image203.svg"/><Relationship Id="rId5" Type="http://schemas.openxmlformats.org/officeDocument/2006/relationships/image" Target="../media/image196.png"/><Relationship Id="rId4" Type="http://schemas.openxmlformats.org/officeDocument/2006/relationships/image" Target="../media/image201.sv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2.xml"/><Relationship Id="rId1" Type="http://schemas.openxmlformats.org/officeDocument/2006/relationships/slideLayout" Target="../slideLayouts/slideLayout1.xml"/><Relationship Id="rId6" Type="http://schemas.openxmlformats.org/officeDocument/2006/relationships/image" Target="../media/image203.svg"/><Relationship Id="rId5" Type="http://schemas.openxmlformats.org/officeDocument/2006/relationships/image" Target="../media/image196.png"/><Relationship Id="rId4" Type="http://schemas.openxmlformats.org/officeDocument/2006/relationships/image" Target="../media/image201.svg"/></Relationships>
</file>

<file path=ppt/slides/_rels/slide15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3.xml"/><Relationship Id="rId1" Type="http://schemas.openxmlformats.org/officeDocument/2006/relationships/slideLayout" Target="../slideLayouts/slideLayout1.xml"/><Relationship Id="rId6" Type="http://schemas.openxmlformats.org/officeDocument/2006/relationships/image" Target="../media/image203.svg"/><Relationship Id="rId5" Type="http://schemas.openxmlformats.org/officeDocument/2006/relationships/image" Target="../media/image196.png"/><Relationship Id="rId4" Type="http://schemas.openxmlformats.org/officeDocument/2006/relationships/image" Target="../media/image201.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hyperlink" Target="https://winpure.com/lp-cleanmatch/?utm_source=google&amp;utm_medium=cpc&amp;utm_term=winpure&amp;gad_source=1&amp;gclid=CjwKCAiAt5euBhB9EiwAdkXWO1_u838Bq1sjFM7uKTDBNpwcjYgqd4lxvkoBCg9N7gBLxjwx2_CBkxoC540QAvD_BwE" TargetMode="External"/><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hyperlink" Target="https://kn-it.com/" TargetMode="External"/><Relationship Id="rId4" Type="http://schemas.openxmlformats.org/officeDocument/2006/relationships/hyperlink" Target="https://openrefin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openrefine.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0JFLNARVGk5Sgt9bY4l18i8iP0_0oCWv/edit"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slide" Target="slide26.xml"/><Relationship Id="rId4" Type="http://schemas.openxmlformats.org/officeDocument/2006/relationships/slide" Target="slide24.xml"/></Relationships>
</file>

<file path=ppt/slides/_rels/slide26.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hyperlink" Target="https://trello.com/b/5xonGb74/final-projectdata-cleansing-system" TargetMode="External"/><Relationship Id="rId4" Type="http://schemas.openxmlformats.org/officeDocument/2006/relationships/slide" Target="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3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6.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6.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6.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6.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6.xml"/><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6.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77.png"/><Relationship Id="rId5" Type="http://schemas.openxmlformats.org/officeDocument/2006/relationships/customXml" Target="../ink/ink1.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6.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6.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6.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6.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6.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26.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2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26.xml"/><Relationship Id="rId5" Type="http://schemas.openxmlformats.org/officeDocument/2006/relationships/image" Target="../media/image100.png"/><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3.xml"/><Relationship Id="rId1" Type="http://schemas.openxmlformats.org/officeDocument/2006/relationships/slideLayout" Target="../slideLayouts/slideLayout26.xml"/><Relationship Id="rId5" Type="http://schemas.openxmlformats.org/officeDocument/2006/relationships/image" Target="../media/image103.png"/><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26.xml"/><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5.xml"/><Relationship Id="rId1" Type="http://schemas.openxmlformats.org/officeDocument/2006/relationships/slideLayout" Target="../slideLayouts/slideLayout26.xml"/><Relationship Id="rId4" Type="http://schemas.openxmlformats.org/officeDocument/2006/relationships/image" Target="../media/image107.jpeg"/></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6.xml"/><Relationship Id="rId1" Type="http://schemas.openxmlformats.org/officeDocument/2006/relationships/slideLayout" Target="../slideLayouts/slideLayout26.xml"/><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hyperlink" Target="https://app.diagrams.net/#G1_7RyrtMvNqM-uIXjVuR2oEN-YdzZmkWc" TargetMode="External"/><Relationship Id="rId3" Type="http://schemas.openxmlformats.org/officeDocument/2006/relationships/hyperlink" Target="https://app.diagrams.net/#G1vYhoNdrrPpuXWBuE8gQGDtUuP7NCS0tP" TargetMode="External"/><Relationship Id="rId7" Type="http://schemas.openxmlformats.org/officeDocument/2006/relationships/hyperlink" Target="https://app.diagrams.net/?state=%7B%22ids%22:%5B%2219Kikshka8tGOk0kmqLy2rXqndRPoSJ-l%22%5D,%22action%22:%22open%22,%22userId%22:%22114543153490202006445%22,%22resourceKeys%22:%7B%7D%7D" TargetMode="External"/><Relationship Id="rId2" Type="http://schemas.openxmlformats.org/officeDocument/2006/relationships/notesSlide" Target="../notesSlides/notesSlide79.xml"/><Relationship Id="rId1" Type="http://schemas.openxmlformats.org/officeDocument/2006/relationships/slideLayout" Target="../slideLayouts/slideLayout26.xml"/><Relationship Id="rId6" Type="http://schemas.openxmlformats.org/officeDocument/2006/relationships/hyperlink" Target="https://app.diagrams.net/#G1guBh76pD287IFngwzAg65dCTrI_XBFS_" TargetMode="External"/><Relationship Id="rId5" Type="http://schemas.openxmlformats.org/officeDocument/2006/relationships/hyperlink" Target="https://app.diagrams.net/?state=%7B%22ids%22:%5B%221rzpjxohGw6lcBm3X0pOyHT8Geb6bMDxv%22%5D,%22action%22:%22open%22,%22userId%22:%22114543153490202006445%22,%22resourceKeys%22:%7B%7D%7D" TargetMode="External"/><Relationship Id="rId4" Type="http://schemas.openxmlformats.org/officeDocument/2006/relationships/hyperlink" Target="https://app.diagrams.net/#G1MAcay8vzO4vQa66qL1QcYky6mnFRnHF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8" Type="http://schemas.openxmlformats.org/officeDocument/2006/relationships/hyperlink" Target="https://www.notion.so/Research-about-Data-Profiling-0359442c51cd48449c9b4fed9577a857?pvs=21" TargetMode="External"/><Relationship Id="rId13" Type="http://schemas.openxmlformats.org/officeDocument/2006/relationships/hyperlink" Target="https://www.notion.so/Research-About-Training-and-Documentation-d2f39b45e8564b60822fed4af76b9545?pvs=21" TargetMode="External"/><Relationship Id="rId3" Type="http://schemas.openxmlformats.org/officeDocument/2006/relationships/hyperlink" Target="https://www.notion.so/Research-about-Automation-a43409bafadf4426a705ca5ee9cc1b24?pvs=21" TargetMode="External"/><Relationship Id="rId7" Type="http://schemas.openxmlformats.org/officeDocument/2006/relationships/hyperlink" Target="https://www.notion.so/Research-about-Data-Quality-Metrics-0f1b09aa675a4effb84409b809ad09f6?pvs=21" TargetMode="External"/><Relationship Id="rId12" Type="http://schemas.openxmlformats.org/officeDocument/2006/relationships/hyperlink" Target="https://www.notion.so/Research-about-Testing-and-Validation-d60f104ece0e404dba6d39994c53e260?pvs=21" TargetMode="External"/><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hyperlink" Target="https://www.notion.so/Research-about-Data-Validation-f3dc7f83323b4d57a0f0dbd102663301?pvs=21" TargetMode="External"/><Relationship Id="rId11" Type="http://schemas.openxmlformats.org/officeDocument/2006/relationships/hyperlink" Target="https://www.notion.so/Research-about-Data-Transformation-015de438a9334a7dbce769243244a538?pvs=21" TargetMode="External"/><Relationship Id="rId5" Type="http://schemas.openxmlformats.org/officeDocument/2006/relationships/hyperlink" Target="https://www.notion.so/Research-about-anomaly-Detection-092ea2ea3f5c4d9bafd9116c24cfd629?pvs=21" TargetMode="External"/><Relationship Id="rId10" Type="http://schemas.openxmlformats.org/officeDocument/2006/relationships/hyperlink" Target="https://www.notion.so/Research-about-Data-Cleaning-Techniques-c919d935d37f40f9a680d6e34534565a?pvs=21" TargetMode="External"/><Relationship Id="rId4" Type="http://schemas.openxmlformats.org/officeDocument/2006/relationships/hyperlink" Target="https://www.notion.so/Research-about-Data-Governance-0b95316a7a7c4e70ac81df11719a6b08?pvs=21" TargetMode="External"/><Relationship Id="rId9" Type="http://schemas.openxmlformats.org/officeDocument/2006/relationships/hyperlink" Target="https://www.notion.so/Literature-review-of-different-database-systems-working-today-bbe252cb779d44d980c68e6941b5e412?pvs=21" TargetMode="External"/><Relationship Id="rId14" Type="http://schemas.openxmlformats.org/officeDocument/2006/relationships/hyperlink" Target="https://www.notion.so/Research-About-Data-Integration-76ca65155dcf413a913334e5a20011e0?pvs=21"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1" name="Google Shape;281;p1"/>
          <p:cNvSpPr txBox="1"/>
          <p:nvPr/>
        </p:nvSpPr>
        <p:spPr>
          <a:xfrm>
            <a:off x="3037350" y="2807100"/>
            <a:ext cx="6117300" cy="124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200" b="1">
                <a:solidFill>
                  <a:schemeClr val="lt1"/>
                </a:solidFill>
                <a:latin typeface="Trebuchet MS"/>
                <a:ea typeface="Trebuchet MS"/>
                <a:cs typeface="Trebuchet MS"/>
                <a:sym typeface="Trebuchet MS"/>
              </a:rPr>
              <a:t>Design and Implementation of Data Cleansing System</a:t>
            </a:r>
            <a:endParaRPr sz="3200" b="1">
              <a:solidFill>
                <a:schemeClr val="lt1"/>
              </a:solidFill>
              <a:latin typeface="Trebuchet MS"/>
              <a:ea typeface="Trebuchet MS"/>
              <a:cs typeface="Trebuchet MS"/>
              <a:sym typeface="Trebuchet MS"/>
            </a:endParaRPr>
          </a:p>
        </p:txBody>
      </p:sp>
      <p:pic>
        <p:nvPicPr>
          <p:cNvPr id="282" name="Google Shape;282;p1"/>
          <p:cNvPicPr preferRelativeResize="0"/>
          <p:nvPr/>
        </p:nvPicPr>
        <p:blipFill rotWithShape="1">
          <a:blip r:embed="rId3">
            <a:alphaModFix/>
          </a:blip>
          <a:srcRect l="2489" r="2498"/>
          <a:stretch/>
        </p:blipFill>
        <p:spPr>
          <a:xfrm>
            <a:off x="4611650" y="1222975"/>
            <a:ext cx="2712950" cy="1584125"/>
          </a:xfrm>
          <a:prstGeom prst="rect">
            <a:avLst/>
          </a:prstGeom>
          <a:noFill/>
          <a:ln>
            <a:noFill/>
          </a:ln>
        </p:spPr>
      </p:pic>
      <p:pic>
        <p:nvPicPr>
          <p:cNvPr id="2" name="Picture 1">
            <a:extLst>
              <a:ext uri="{FF2B5EF4-FFF2-40B4-BE49-F238E27FC236}">
                <a16:creationId xmlns:a16="http://schemas.microsoft.com/office/drawing/2014/main" id="{974B5010-67B0-710F-020F-CA41769D8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4642" y="-38100"/>
            <a:ext cx="1047358" cy="1047358"/>
          </a:xfrm>
          <a:prstGeom prst="rect">
            <a:avLst/>
          </a:prstGeom>
        </p:spPr>
      </p:pic>
      <p:pic>
        <p:nvPicPr>
          <p:cNvPr id="3" name="Picture 2">
            <a:extLst>
              <a:ext uri="{FF2B5EF4-FFF2-40B4-BE49-F238E27FC236}">
                <a16:creationId xmlns:a16="http://schemas.microsoft.com/office/drawing/2014/main" id="{76D41A47-4C1C-D2D7-AB7D-2AE63EAF28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416604" cy="8102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46"/>
        <p:cNvGrpSpPr/>
        <p:nvPr/>
      </p:nvGrpSpPr>
      <p:grpSpPr>
        <a:xfrm>
          <a:off x="0" y="0"/>
          <a:ext cx="0" cy="0"/>
          <a:chOff x="0" y="0"/>
          <a:chExt cx="0" cy="0"/>
        </a:xfrm>
      </p:grpSpPr>
      <p:sp useBgFill="1">
        <p:nvSpPr>
          <p:cNvPr id="35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6" name="Rectangle 355">
            <a:extLst>
              <a:ext uri="{FF2B5EF4-FFF2-40B4-BE49-F238E27FC236}">
                <a16:creationId xmlns:a16="http://schemas.microsoft.com/office/drawing/2014/main" id="{E81BF4F6-F2CF-4984-9D14-D6966D92F9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Google Shape;347;p6"/>
          <p:cNvSpPr txBox="1"/>
          <p:nvPr/>
        </p:nvSpPr>
        <p:spPr>
          <a:xfrm>
            <a:off x="102997" y="262699"/>
            <a:ext cx="4646904" cy="1624520"/>
          </a:xfrm>
          <a:prstGeom prst="rect">
            <a:avLst/>
          </a:prstGeom>
        </p:spPr>
        <p:txBody>
          <a:bodyPr spcFirstLastPara="1" vert="horz" lIns="91440" tIns="45720" rIns="91440" bIns="45720" rtlCol="0" anchor="ctr" anchorCtr="0">
            <a:normAutofit fontScale="85000" lnSpcReduction="10000"/>
          </a:bodyPr>
          <a:lstStyle/>
          <a:p>
            <a:pPr marL="0" marR="0" lvl="0" indent="0">
              <a:lnSpc>
                <a:spcPct val="90000"/>
              </a:lnSpc>
              <a:spcBef>
                <a:spcPct val="0"/>
              </a:spcBef>
              <a:spcAft>
                <a:spcPts val="600"/>
              </a:spcAft>
              <a:buClr>
                <a:srgbClr val="00B0F0"/>
              </a:buClr>
              <a:buSzPts val="4100"/>
            </a:pPr>
            <a:r>
              <a:rPr lang="en-US" sz="6500" kern="1200" dirty="0">
                <a:solidFill>
                  <a:srgbClr val="F6D935"/>
                </a:solidFill>
                <a:latin typeface="ADLaM Display" panose="02010000000000000000" pitchFamily="2" charset="0"/>
                <a:ea typeface="ADLaM Display" panose="02010000000000000000" pitchFamily="2" charset="0"/>
                <a:cs typeface="ADLaM Display" panose="02010000000000000000" pitchFamily="2" charset="0"/>
                <a:sym typeface="Calibri"/>
              </a:rPr>
              <a:t>Introduction</a:t>
            </a:r>
            <a:endParaRPr lang="ar-EG" sz="6500" kern="1200" dirty="0">
              <a:solidFill>
                <a:srgbClr val="F6D935"/>
              </a:solidFill>
              <a:latin typeface="ADLaM Display" panose="02010000000000000000" pitchFamily="2" charset="0"/>
              <a:ea typeface="ADLaM Display" panose="02010000000000000000" pitchFamily="2" charset="0"/>
              <a:cs typeface="ADLaM Display" panose="02010000000000000000" pitchFamily="2" charset="0"/>
              <a:sym typeface="Calibri"/>
            </a:endParaRPr>
          </a:p>
          <a:p>
            <a:pPr>
              <a:lnSpc>
                <a:spcPct val="90000"/>
              </a:lnSpc>
              <a:spcBef>
                <a:spcPct val="0"/>
              </a:spcBef>
              <a:spcAft>
                <a:spcPts val="600"/>
              </a:spcAft>
              <a:buClr>
                <a:srgbClr val="00B0F0"/>
              </a:buClr>
              <a:buSzPts val="4100"/>
            </a:pPr>
            <a:r>
              <a:rPr lang="en-US" b="1" i="0" dirty="0">
                <a:solidFill>
                  <a:schemeClr val="bg1"/>
                </a:solidFill>
                <a:latin typeface="Aharoni" panose="02010803020104030203" pitchFamily="2" charset="-79"/>
                <a:cs typeface="Aharoni" panose="02010803020104030203" pitchFamily="2" charset="-79"/>
              </a:rPr>
              <a:t>However, </a:t>
            </a:r>
            <a:r>
              <a:rPr lang="en-US" b="0" i="0" dirty="0">
                <a:solidFill>
                  <a:schemeClr val="bg1"/>
                </a:solidFill>
                <a:latin typeface="Aharoni" panose="02010803020104030203" pitchFamily="2" charset="-79"/>
                <a:cs typeface="Aharoni" panose="02010803020104030203" pitchFamily="2" charset="-79"/>
              </a:rPr>
              <a:t> some of the common features of data include</a:t>
            </a:r>
            <a:r>
              <a:rPr lang="en-US" sz="1600" b="0" i="0" dirty="0">
                <a:latin typeface="Aharoni" panose="02010803020104030203" pitchFamily="2" charset="-79"/>
                <a:cs typeface="Aharoni" panose="02010803020104030203" pitchFamily="2" charset="-79"/>
              </a:rPr>
              <a:t>:</a:t>
            </a:r>
            <a:endParaRPr lang="en-US" sz="1300" dirty="0">
              <a:latin typeface="Aharoni" panose="02010803020104030203" pitchFamily="2" charset="-79"/>
              <a:cs typeface="Aharoni" panose="02010803020104030203" pitchFamily="2" charset="-79"/>
            </a:endParaRPr>
          </a:p>
          <a:p>
            <a:pPr marL="0" marR="0" lvl="0" indent="0">
              <a:lnSpc>
                <a:spcPct val="90000"/>
              </a:lnSpc>
              <a:spcBef>
                <a:spcPct val="0"/>
              </a:spcBef>
              <a:spcAft>
                <a:spcPts val="600"/>
              </a:spcAft>
              <a:buClr>
                <a:srgbClr val="00B0F0"/>
              </a:buClr>
              <a:buSzPts val="4100"/>
            </a:pPr>
            <a:endParaRPr lang="en-US" sz="4000" kern="1200" dirty="0">
              <a:solidFill>
                <a:schemeClr val="bg1"/>
              </a:solidFill>
              <a:latin typeface="+mj-lt"/>
              <a:ea typeface="+mj-ea"/>
              <a:cs typeface="+mj-cs"/>
              <a:sym typeface="Calibri"/>
            </a:endParaRPr>
          </a:p>
        </p:txBody>
      </p:sp>
      <p:graphicFrame>
        <p:nvGraphicFramePr>
          <p:cNvPr id="358" name="Google Shape;348;p6">
            <a:extLst>
              <a:ext uri="{FF2B5EF4-FFF2-40B4-BE49-F238E27FC236}">
                <a16:creationId xmlns:a16="http://schemas.microsoft.com/office/drawing/2014/main" id="{8C27593F-302A-2D3C-F8E0-609FC1A42F30}"/>
              </a:ext>
            </a:extLst>
          </p:cNvPr>
          <p:cNvGraphicFramePr/>
          <p:nvPr>
            <p:extLst>
              <p:ext uri="{D42A27DB-BD31-4B8C-83A1-F6EECF244321}">
                <p14:modId xmlns:p14="http://schemas.microsoft.com/office/powerpoint/2010/main" val="3670723060"/>
              </p:ext>
            </p:extLst>
          </p:nvPr>
        </p:nvGraphicFramePr>
        <p:xfrm>
          <a:off x="195943" y="1595535"/>
          <a:ext cx="5430416" cy="4805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Data Cleansing - Adzed | Data Enrichment and Enhancement Solutions">
            <a:extLst>
              <a:ext uri="{FF2B5EF4-FFF2-40B4-BE49-F238E27FC236}">
                <a16:creationId xmlns:a16="http://schemas.microsoft.com/office/drawing/2014/main" id="{9EAFED79-99CF-5540-7D14-BC99F7714B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
            <a:ext cx="6095999"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180"/>
        <p:cNvGrpSpPr/>
        <p:nvPr/>
      </p:nvGrpSpPr>
      <p:grpSpPr>
        <a:xfrm>
          <a:off x="0" y="0"/>
          <a:ext cx="0" cy="0"/>
          <a:chOff x="0" y="0"/>
          <a:chExt cx="0" cy="0"/>
        </a:xfrm>
      </p:grpSpPr>
      <p:sp>
        <p:nvSpPr>
          <p:cNvPr id="1181" name="Google Shape;1181;g2daaa457fd3_0_683"/>
          <p:cNvSpPr txBox="1"/>
          <p:nvPr/>
        </p:nvSpPr>
        <p:spPr>
          <a:xfrm>
            <a:off x="2806392" y="125190"/>
            <a:ext cx="6712500" cy="738633"/>
          </a:xfrm>
          <a:prstGeom prst="rect">
            <a:avLst/>
          </a:prstGeom>
          <a:solidFill>
            <a:schemeClr val="accent1"/>
          </a:solidFill>
          <a:ln>
            <a:noFill/>
          </a:ln>
          <a:effectLst>
            <a:glow rad="406400">
              <a:schemeClr val="accent1">
                <a:alpha val="40000"/>
              </a:schemeClr>
            </a:glow>
          </a:effectLst>
        </p:spPr>
        <p:txBody>
          <a:bodyPr spcFirstLastPara="1" wrap="square" lIns="91425" tIns="91425" rIns="91425" bIns="91425" anchor="t" anchorCtr="0">
            <a:spAutoFit/>
          </a:bodyPr>
          <a:lstStyle/>
          <a:p>
            <a:r>
              <a:rPr lang="en-US" sz="3600" b="1">
                <a:solidFill>
                  <a:schemeClr val="bg1"/>
                </a:solidFill>
                <a:latin typeface="Doppio One"/>
                <a:ea typeface="Doppio One"/>
                <a:cs typeface="Doppio One"/>
                <a:sym typeface="Doppio One"/>
              </a:rPr>
              <a:t>4.2 Back-End Implementation</a:t>
            </a:r>
            <a:endParaRPr lang="en-US">
              <a:solidFill>
                <a:schemeClr val="bg1"/>
              </a:solidFill>
            </a:endParaRPr>
          </a:p>
        </p:txBody>
      </p:sp>
      <p:sp>
        <p:nvSpPr>
          <p:cNvPr id="2" name="Google Shape;1190;g2daaa457fd3_0_701">
            <a:extLst>
              <a:ext uri="{FF2B5EF4-FFF2-40B4-BE49-F238E27FC236}">
                <a16:creationId xmlns:a16="http://schemas.microsoft.com/office/drawing/2014/main" id="{B995341E-8020-399D-57DB-566313755186}"/>
              </a:ext>
            </a:extLst>
          </p:cNvPr>
          <p:cNvSpPr txBox="1"/>
          <p:nvPr/>
        </p:nvSpPr>
        <p:spPr>
          <a:xfrm>
            <a:off x="5590383" y="1126287"/>
            <a:ext cx="1397812" cy="523190"/>
          </a:xfrm>
          <a:prstGeom prst="rect">
            <a:avLst/>
          </a:prstGeom>
          <a:solidFill>
            <a:srgbClr val="FF99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bg1"/>
                </a:solidFill>
                <a:latin typeface="Doppio One"/>
                <a:ea typeface="Doppio One"/>
                <a:cs typeface="Doppio One"/>
                <a:sym typeface="Doppio One"/>
              </a:rPr>
              <a:t>3.Outlier</a:t>
            </a:r>
            <a:endParaRPr lang="en-US" sz="100">
              <a:solidFill>
                <a:schemeClr val="bg1"/>
              </a:solidFill>
            </a:endParaRPr>
          </a:p>
        </p:txBody>
      </p:sp>
      <p:sp>
        <p:nvSpPr>
          <p:cNvPr id="3" name="TextBox 2">
            <a:extLst>
              <a:ext uri="{FF2B5EF4-FFF2-40B4-BE49-F238E27FC236}">
                <a16:creationId xmlns:a16="http://schemas.microsoft.com/office/drawing/2014/main" id="{9E91EF63-9BD9-F73A-7224-1A22C17E8424}"/>
              </a:ext>
            </a:extLst>
          </p:cNvPr>
          <p:cNvSpPr txBox="1"/>
          <p:nvPr/>
        </p:nvSpPr>
        <p:spPr>
          <a:xfrm>
            <a:off x="4717804" y="3085307"/>
            <a:ext cx="2722940" cy="1754326"/>
          </a:xfrm>
          <a:prstGeom prst="rect">
            <a:avLst/>
          </a:prstGeom>
          <a:solidFill>
            <a:schemeClr val="bg2">
              <a:lumMod val="60000"/>
              <a:lumOff val="40000"/>
            </a:schemeClr>
          </a:solidFill>
          <a:effectLst>
            <a:glow rad="330200">
              <a:srgbClr val="8497B0"/>
            </a:glow>
          </a:effectLst>
        </p:spPr>
        <p:txBody>
          <a:bodyPr wrap="square">
            <a:spAutoFit/>
          </a:bodyPr>
          <a:lstStyle/>
          <a:p>
            <a:r>
              <a:rPr lang="en-US" sz="3600">
                <a:solidFill>
                  <a:schemeClr val="bg1"/>
                </a:solidFill>
              </a:rPr>
              <a:t>  </a:t>
            </a:r>
          </a:p>
          <a:p>
            <a:pPr algn="ctr"/>
            <a:r>
              <a:rPr lang="en-US" sz="3600">
                <a:solidFill>
                  <a:schemeClr val="bg1"/>
                </a:solidFill>
              </a:rPr>
              <a:t>Diagrams</a:t>
            </a:r>
          </a:p>
          <a:p>
            <a:pPr algn="ctr"/>
            <a:endParaRPr lang="en-US" sz="3600">
              <a:solidFill>
                <a:schemeClr val="bg1"/>
              </a:solidFill>
            </a:endParaRPr>
          </a:p>
        </p:txBody>
      </p:sp>
      <p:pic>
        <p:nvPicPr>
          <p:cNvPr id="1026" name="Picture 2" descr="7. Scatter Plot — GMT Tutorials v1.2">
            <a:extLst>
              <a:ext uri="{FF2B5EF4-FFF2-40B4-BE49-F238E27FC236}">
                <a16:creationId xmlns:a16="http://schemas.microsoft.com/office/drawing/2014/main" id="{3DB1A042-93C6-6F1B-4C2F-EB5E061E2F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7" t="6398" b="7352"/>
          <a:stretch/>
        </p:blipFill>
        <p:spPr bwMode="auto">
          <a:xfrm>
            <a:off x="1159727" y="1593722"/>
            <a:ext cx="2877014" cy="20183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agrama De Caixa Box Plot">
            <a:extLst>
              <a:ext uri="{FF2B5EF4-FFF2-40B4-BE49-F238E27FC236}">
                <a16:creationId xmlns:a16="http://schemas.microsoft.com/office/drawing/2014/main" id="{B6F25EC5-4205-08B0-4A0D-A4AF9AD04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6049" y="1649477"/>
            <a:ext cx="3055434" cy="20489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stogram Definition">
            <a:extLst>
              <a:ext uri="{FF2B5EF4-FFF2-40B4-BE49-F238E27FC236}">
                <a16:creationId xmlns:a16="http://schemas.microsoft.com/office/drawing/2014/main" id="{15EE9486-1BD7-F53D-F3B8-9556E0A93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946" y="4192243"/>
            <a:ext cx="2877014" cy="20277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ne Chart Template">
            <a:extLst>
              <a:ext uri="{FF2B5EF4-FFF2-40B4-BE49-F238E27FC236}">
                <a16:creationId xmlns:a16="http://schemas.microsoft.com/office/drawing/2014/main" id="{F3F85664-5F5D-F1CF-65C1-828CE7DCA4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6049" y="4235649"/>
            <a:ext cx="3055434" cy="2018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97BC2D-917D-20B2-BF40-069A3BB9A3FD}"/>
              </a:ext>
            </a:extLst>
          </p:cNvPr>
          <p:cNvSpPr txBox="1"/>
          <p:nvPr/>
        </p:nvSpPr>
        <p:spPr>
          <a:xfrm>
            <a:off x="1571765" y="3748589"/>
            <a:ext cx="1986031" cy="338554"/>
          </a:xfrm>
          <a:prstGeom prst="rect">
            <a:avLst/>
          </a:prstGeom>
          <a:solidFill>
            <a:schemeClr val="accent2">
              <a:lumMod val="75000"/>
            </a:schemeClr>
          </a:solidFill>
        </p:spPr>
        <p:txBody>
          <a:bodyPr wrap="square" rtlCol="0">
            <a:spAutoFit/>
          </a:bodyPr>
          <a:lstStyle/>
          <a:p>
            <a:r>
              <a:rPr lang="en-US" sz="1600">
                <a:solidFill>
                  <a:schemeClr val="bg1"/>
                </a:solidFill>
                <a:latin typeface="Amasis MT Pro Black" panose="02040A04050005020304" pitchFamily="18" charset="0"/>
              </a:rPr>
              <a:t>     Scatter Plot</a:t>
            </a:r>
          </a:p>
        </p:txBody>
      </p:sp>
      <p:sp>
        <p:nvSpPr>
          <p:cNvPr id="5" name="TextBox 4">
            <a:extLst>
              <a:ext uri="{FF2B5EF4-FFF2-40B4-BE49-F238E27FC236}">
                <a16:creationId xmlns:a16="http://schemas.microsoft.com/office/drawing/2014/main" id="{095B4C1A-5D48-B33F-AD37-C6A31D8C4C6C}"/>
              </a:ext>
            </a:extLst>
          </p:cNvPr>
          <p:cNvSpPr txBox="1"/>
          <p:nvPr/>
        </p:nvSpPr>
        <p:spPr>
          <a:xfrm>
            <a:off x="8600753" y="3793193"/>
            <a:ext cx="1986031" cy="338554"/>
          </a:xfrm>
          <a:prstGeom prst="rect">
            <a:avLst/>
          </a:prstGeom>
          <a:solidFill>
            <a:schemeClr val="accent2">
              <a:lumMod val="75000"/>
            </a:schemeClr>
          </a:solidFill>
        </p:spPr>
        <p:txBody>
          <a:bodyPr wrap="square" rtlCol="0">
            <a:spAutoFit/>
          </a:bodyPr>
          <a:lstStyle/>
          <a:p>
            <a:pPr algn="ctr"/>
            <a:r>
              <a:rPr lang="en-US" sz="1600">
                <a:solidFill>
                  <a:schemeClr val="bg1"/>
                </a:solidFill>
                <a:latin typeface="Amasis MT Pro Black" panose="02040A04050005020304" pitchFamily="18" charset="0"/>
              </a:rPr>
              <a:t>Box Plot</a:t>
            </a:r>
          </a:p>
        </p:txBody>
      </p:sp>
      <p:sp>
        <p:nvSpPr>
          <p:cNvPr id="6" name="TextBox 5">
            <a:extLst>
              <a:ext uri="{FF2B5EF4-FFF2-40B4-BE49-F238E27FC236}">
                <a16:creationId xmlns:a16="http://schemas.microsoft.com/office/drawing/2014/main" id="{50A69EC6-1B33-C14A-028F-617DC4E72DB0}"/>
              </a:ext>
            </a:extLst>
          </p:cNvPr>
          <p:cNvSpPr txBox="1"/>
          <p:nvPr/>
        </p:nvSpPr>
        <p:spPr>
          <a:xfrm>
            <a:off x="1575483" y="6325047"/>
            <a:ext cx="1986031" cy="338554"/>
          </a:xfrm>
          <a:prstGeom prst="rect">
            <a:avLst/>
          </a:prstGeom>
          <a:solidFill>
            <a:schemeClr val="accent2">
              <a:lumMod val="75000"/>
            </a:schemeClr>
          </a:solidFill>
        </p:spPr>
        <p:txBody>
          <a:bodyPr wrap="square" rtlCol="0">
            <a:spAutoFit/>
          </a:bodyPr>
          <a:lstStyle/>
          <a:p>
            <a:pPr algn="ctr"/>
            <a:r>
              <a:rPr lang="en-US" sz="1600">
                <a:solidFill>
                  <a:schemeClr val="bg1"/>
                </a:solidFill>
                <a:latin typeface="Amasis MT Pro Black" panose="02040A04050005020304" pitchFamily="18" charset="0"/>
              </a:rPr>
              <a:t>Histogram</a:t>
            </a:r>
          </a:p>
        </p:txBody>
      </p:sp>
      <p:sp>
        <p:nvSpPr>
          <p:cNvPr id="8" name="TextBox 7">
            <a:extLst>
              <a:ext uri="{FF2B5EF4-FFF2-40B4-BE49-F238E27FC236}">
                <a16:creationId xmlns:a16="http://schemas.microsoft.com/office/drawing/2014/main" id="{F61A9BEC-8C34-19D6-545B-56F877EFF418}"/>
              </a:ext>
            </a:extLst>
          </p:cNvPr>
          <p:cNvSpPr txBox="1"/>
          <p:nvPr/>
        </p:nvSpPr>
        <p:spPr>
          <a:xfrm>
            <a:off x="8600753" y="6341030"/>
            <a:ext cx="1986031" cy="338554"/>
          </a:xfrm>
          <a:prstGeom prst="rect">
            <a:avLst/>
          </a:prstGeom>
          <a:solidFill>
            <a:schemeClr val="accent2">
              <a:lumMod val="75000"/>
            </a:schemeClr>
          </a:solidFill>
        </p:spPr>
        <p:txBody>
          <a:bodyPr wrap="square" rtlCol="0">
            <a:spAutoFit/>
          </a:bodyPr>
          <a:lstStyle/>
          <a:p>
            <a:pPr algn="ctr"/>
            <a:r>
              <a:rPr lang="en-US" sz="1600">
                <a:solidFill>
                  <a:schemeClr val="bg1"/>
                </a:solidFill>
                <a:latin typeface="Amasis MT Pro Black" panose="02040A04050005020304" pitchFamily="18" charset="0"/>
              </a:rPr>
              <a:t>Line Chart</a:t>
            </a:r>
          </a:p>
        </p:txBody>
      </p:sp>
    </p:spTree>
    <p:extLst>
      <p:ext uri="{BB962C8B-B14F-4D97-AF65-F5344CB8AC3E}">
        <p14:creationId xmlns:p14="http://schemas.microsoft.com/office/powerpoint/2010/main" val="51600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80"/>
        <p:cNvGrpSpPr/>
        <p:nvPr/>
      </p:nvGrpSpPr>
      <p:grpSpPr>
        <a:xfrm>
          <a:off x="0" y="0"/>
          <a:ext cx="0" cy="0"/>
          <a:chOff x="0" y="0"/>
          <a:chExt cx="0" cy="0"/>
        </a:xfrm>
      </p:grpSpPr>
      <p:sp useBgFill="1">
        <p:nvSpPr>
          <p:cNvPr id="1192" name="Rectangle 1191">
            <a:extLst>
              <a:ext uri="{FF2B5EF4-FFF2-40B4-BE49-F238E27FC236}">
                <a16:creationId xmlns:a16="http://schemas.microsoft.com/office/drawing/2014/main" id="{5D11FD0E-2D27-4A5A-949D-222E61ECBC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Freeform: Shape 1187">
            <a:extLst>
              <a:ext uri="{FF2B5EF4-FFF2-40B4-BE49-F238E27FC236}">
                <a16:creationId xmlns:a16="http://schemas.microsoft.com/office/drawing/2014/main" id="{1BC8109F-B452-45EE-8BB3-65433C0396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181" name="Google Shape;1181;g2daaa457fd3_0_683"/>
          <p:cNvSpPr txBox="1"/>
          <p:nvPr/>
        </p:nvSpPr>
        <p:spPr>
          <a:xfrm>
            <a:off x="606425" y="104989"/>
            <a:ext cx="5362576" cy="1892300"/>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4400" b="1" kern="1200" dirty="0">
                <a:solidFill>
                  <a:schemeClr val="bg1"/>
                </a:solidFill>
                <a:latin typeface="+mj-lt"/>
                <a:ea typeface="+mj-ea"/>
                <a:cs typeface="+mj-cs"/>
                <a:sym typeface="Doppio One"/>
              </a:rPr>
              <a:t>4.2 Back-End Implementation</a:t>
            </a:r>
            <a:endParaRPr lang="en-US" sz="4400" kern="1200" dirty="0">
              <a:solidFill>
                <a:schemeClr val="bg1"/>
              </a:solidFill>
              <a:latin typeface="+mj-lt"/>
              <a:ea typeface="+mj-ea"/>
              <a:cs typeface="+mj-cs"/>
            </a:endParaRPr>
          </a:p>
        </p:txBody>
      </p:sp>
      <p:sp>
        <p:nvSpPr>
          <p:cNvPr id="2" name="Google Shape;1190;g2daaa457fd3_0_701">
            <a:extLst>
              <a:ext uri="{FF2B5EF4-FFF2-40B4-BE49-F238E27FC236}">
                <a16:creationId xmlns:a16="http://schemas.microsoft.com/office/drawing/2014/main" id="{B995341E-8020-399D-57DB-566313755186}"/>
              </a:ext>
            </a:extLst>
          </p:cNvPr>
          <p:cNvSpPr txBox="1"/>
          <p:nvPr/>
        </p:nvSpPr>
        <p:spPr>
          <a:xfrm>
            <a:off x="4430987" y="2028825"/>
            <a:ext cx="2410019" cy="606931"/>
          </a:xfrm>
          <a:prstGeom prst="rect">
            <a:avLst/>
          </a:prstGeom>
          <a:solidFill>
            <a:srgbClr val="FF9900"/>
          </a:solidFill>
          <a:ln>
            <a:noFill/>
          </a:ln>
        </p:spPr>
        <p:txBody>
          <a:bodyPr spcFirstLastPara="1" wrap="square" lIns="91425" tIns="91425" rIns="91425" bIns="91425" anchor="t" anchorCtr="0">
            <a:spAutoFit/>
          </a:bodyPr>
          <a:lstStyle/>
          <a:p>
            <a:pPr>
              <a:spcAft>
                <a:spcPts val="600"/>
              </a:spcAft>
            </a:pPr>
            <a:r>
              <a:rPr lang="en-US" sz="2244" b="1" i="0" u="none" strike="noStrike" cap="none" dirty="0">
                <a:solidFill>
                  <a:schemeClr val="bg1"/>
                </a:solidFill>
                <a:latin typeface="Doppio One"/>
                <a:ea typeface="Arial"/>
                <a:cs typeface="Arial"/>
                <a:sym typeface="Doppio One"/>
              </a:rPr>
              <a:t>2.Duplicate Row</a:t>
            </a:r>
            <a:endParaRPr lang="en-US" sz="100" dirty="0">
              <a:solidFill>
                <a:schemeClr val="bg1"/>
              </a:solidFill>
            </a:endParaRPr>
          </a:p>
        </p:txBody>
      </p:sp>
      <p:cxnSp>
        <p:nvCxnSpPr>
          <p:cNvPr id="6" name="Straight Arrow Connector 5">
            <a:extLst>
              <a:ext uri="{FF2B5EF4-FFF2-40B4-BE49-F238E27FC236}">
                <a16:creationId xmlns:a16="http://schemas.microsoft.com/office/drawing/2014/main" id="{67FD4583-2BC1-1B21-C972-043458E4332B}"/>
              </a:ext>
            </a:extLst>
          </p:cNvPr>
          <p:cNvCxnSpPr>
            <a:cxnSpLocks/>
          </p:cNvCxnSpPr>
          <p:nvPr/>
        </p:nvCxnSpPr>
        <p:spPr>
          <a:xfrm flipH="1">
            <a:off x="3732174" y="2563703"/>
            <a:ext cx="946212" cy="104973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1906F9D-4FC8-9081-F53C-B08A10CED93C}"/>
              </a:ext>
            </a:extLst>
          </p:cNvPr>
          <p:cNvSpPr/>
          <p:nvPr/>
        </p:nvSpPr>
        <p:spPr>
          <a:xfrm>
            <a:off x="2421160" y="3509913"/>
            <a:ext cx="1345215" cy="1276815"/>
          </a:xfrm>
          <a:prstGeom prst="ellipse">
            <a:avLst/>
          </a:prstGeom>
          <a:solidFill>
            <a:schemeClr val="accent1">
              <a:lumMod val="50000"/>
            </a:schemeClr>
          </a:solidFill>
          <a:ln>
            <a:solidFill>
              <a:srgbClr val="00B0F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spcAft>
                <a:spcPts val="600"/>
              </a:spcAft>
            </a:pPr>
            <a:r>
              <a:rPr lang="en-US" sz="1428" b="0" i="0" u="none" strike="noStrike" cap="none" dirty="0">
                <a:solidFill>
                  <a:schemeClr val="bg1"/>
                </a:solidFill>
                <a:latin typeface="+mn-lt"/>
                <a:ea typeface="+mn-ea"/>
                <a:cs typeface="+mn-cs"/>
                <a:sym typeface="Arial"/>
              </a:rPr>
              <a:t>Show</a:t>
            </a:r>
            <a:endParaRPr lang="en-US" dirty="0">
              <a:solidFill>
                <a:schemeClr val="bg1"/>
              </a:solidFill>
            </a:endParaRPr>
          </a:p>
        </p:txBody>
      </p:sp>
      <p:sp>
        <p:nvSpPr>
          <p:cNvPr id="12" name="Oval 11">
            <a:extLst>
              <a:ext uri="{FF2B5EF4-FFF2-40B4-BE49-F238E27FC236}">
                <a16:creationId xmlns:a16="http://schemas.microsoft.com/office/drawing/2014/main" id="{46AE5121-213B-F3EA-3A32-BBA03FAD330D}"/>
              </a:ext>
            </a:extLst>
          </p:cNvPr>
          <p:cNvSpPr/>
          <p:nvPr/>
        </p:nvSpPr>
        <p:spPr>
          <a:xfrm>
            <a:off x="7243413" y="3431110"/>
            <a:ext cx="1345215" cy="1276815"/>
          </a:xfrm>
          <a:prstGeom prst="ellipse">
            <a:avLst/>
          </a:prstGeom>
          <a:solidFill>
            <a:schemeClr val="accent1">
              <a:lumMod val="50000"/>
            </a:schemeClr>
          </a:solidFill>
          <a:ln>
            <a:solidFill>
              <a:srgbClr val="00B0F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spcAft>
                <a:spcPts val="600"/>
              </a:spcAft>
            </a:pPr>
            <a:r>
              <a:rPr lang="en-US" sz="1428" b="0" i="0" u="none" strike="noStrike" cap="none" dirty="0">
                <a:solidFill>
                  <a:schemeClr val="bg1"/>
                </a:solidFill>
                <a:latin typeface="+mn-lt"/>
                <a:ea typeface="+mn-ea"/>
                <a:cs typeface="+mn-cs"/>
                <a:sym typeface="Arial"/>
              </a:rPr>
              <a:t>Delete</a:t>
            </a:r>
            <a:endParaRPr lang="en-US" dirty="0">
              <a:solidFill>
                <a:schemeClr val="bg1"/>
              </a:solidFill>
            </a:endParaRPr>
          </a:p>
        </p:txBody>
      </p:sp>
      <p:cxnSp>
        <p:nvCxnSpPr>
          <p:cNvPr id="15" name="Straight Arrow Connector 14">
            <a:extLst>
              <a:ext uri="{FF2B5EF4-FFF2-40B4-BE49-F238E27FC236}">
                <a16:creationId xmlns:a16="http://schemas.microsoft.com/office/drawing/2014/main" id="{76A842D8-7495-1BBE-3B88-FF53FBC0453B}"/>
              </a:ext>
            </a:extLst>
          </p:cNvPr>
          <p:cNvCxnSpPr>
            <a:cxnSpLocks/>
          </p:cNvCxnSpPr>
          <p:nvPr/>
        </p:nvCxnSpPr>
        <p:spPr>
          <a:xfrm>
            <a:off x="6593610" y="2563703"/>
            <a:ext cx="923406" cy="94620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8" name="Straight Arrow Connector 1157">
            <a:extLst>
              <a:ext uri="{FF2B5EF4-FFF2-40B4-BE49-F238E27FC236}">
                <a16:creationId xmlns:a16="http://schemas.microsoft.com/office/drawing/2014/main" id="{9E69F1D9-EDD6-DA74-E0F0-DA39E48B9E95}"/>
              </a:ext>
            </a:extLst>
          </p:cNvPr>
          <p:cNvCxnSpPr>
            <a:cxnSpLocks/>
          </p:cNvCxnSpPr>
          <p:nvPr/>
        </p:nvCxnSpPr>
        <p:spPr>
          <a:xfrm flipH="1">
            <a:off x="7135915" y="4579189"/>
            <a:ext cx="381101" cy="514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0" name="Straight Arrow Connector 1159">
            <a:extLst>
              <a:ext uri="{FF2B5EF4-FFF2-40B4-BE49-F238E27FC236}">
                <a16:creationId xmlns:a16="http://schemas.microsoft.com/office/drawing/2014/main" id="{41AE91B5-4053-280C-979D-0797AB25DEEE}"/>
              </a:ext>
            </a:extLst>
          </p:cNvPr>
          <p:cNvCxnSpPr>
            <a:cxnSpLocks/>
            <a:stCxn id="12" idx="5"/>
          </p:cNvCxnSpPr>
          <p:nvPr/>
        </p:nvCxnSpPr>
        <p:spPr>
          <a:xfrm>
            <a:off x="8391626" y="4520939"/>
            <a:ext cx="459205" cy="573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1" name="Oval 1160">
            <a:extLst>
              <a:ext uri="{FF2B5EF4-FFF2-40B4-BE49-F238E27FC236}">
                <a16:creationId xmlns:a16="http://schemas.microsoft.com/office/drawing/2014/main" id="{6FF4B14A-DF03-94B6-CA98-5C1942C7C43E}"/>
              </a:ext>
            </a:extLst>
          </p:cNvPr>
          <p:cNvSpPr/>
          <p:nvPr/>
        </p:nvSpPr>
        <p:spPr>
          <a:xfrm>
            <a:off x="6464206" y="5108108"/>
            <a:ext cx="1182211" cy="1068855"/>
          </a:xfrm>
          <a:prstGeom prst="ellipse">
            <a:avLst/>
          </a:prstGeom>
          <a:solidFill>
            <a:schemeClr val="accent2">
              <a:lumMod val="5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spcAft>
                <a:spcPts val="600"/>
              </a:spcAft>
            </a:pPr>
            <a:r>
              <a:rPr lang="en-US" sz="1428" b="0" i="0" u="none" strike="noStrike" cap="none" dirty="0">
                <a:solidFill>
                  <a:schemeClr val="bg1"/>
                </a:solidFill>
                <a:latin typeface="+mn-lt"/>
                <a:ea typeface="+mn-ea"/>
                <a:cs typeface="+mn-cs"/>
                <a:sym typeface="Arial"/>
              </a:rPr>
              <a:t>Apply</a:t>
            </a:r>
            <a:endParaRPr lang="en-US" dirty="0">
              <a:solidFill>
                <a:schemeClr val="bg1"/>
              </a:solidFill>
            </a:endParaRPr>
          </a:p>
        </p:txBody>
      </p:sp>
      <p:sp>
        <p:nvSpPr>
          <p:cNvPr id="1162" name="Oval 1161">
            <a:extLst>
              <a:ext uri="{FF2B5EF4-FFF2-40B4-BE49-F238E27FC236}">
                <a16:creationId xmlns:a16="http://schemas.microsoft.com/office/drawing/2014/main" id="{581D6D46-E0D2-EB50-9B8F-B9555DE0E724}"/>
              </a:ext>
            </a:extLst>
          </p:cNvPr>
          <p:cNvSpPr/>
          <p:nvPr/>
        </p:nvSpPr>
        <p:spPr>
          <a:xfrm>
            <a:off x="8588628" y="5094052"/>
            <a:ext cx="1182211" cy="1068855"/>
          </a:xfrm>
          <a:prstGeom prst="ellipse">
            <a:avLst/>
          </a:prstGeom>
          <a:solidFill>
            <a:schemeClr val="accent2">
              <a:lumMod val="5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spcAft>
                <a:spcPts val="600"/>
              </a:spcAft>
            </a:pPr>
            <a:r>
              <a:rPr lang="en-US" sz="1428" b="0" i="0" u="none" strike="noStrike" cap="none" dirty="0">
                <a:solidFill>
                  <a:schemeClr val="bg1"/>
                </a:solidFill>
                <a:latin typeface="+mn-lt"/>
                <a:ea typeface="+mn-ea"/>
                <a:cs typeface="+mn-cs"/>
                <a:sym typeface="Arial"/>
              </a:rPr>
              <a:t>Save</a:t>
            </a:r>
            <a:endParaRPr lang="en-US" dirty="0">
              <a:solidFill>
                <a:schemeClr val="bg1"/>
              </a:solidFill>
            </a:endParaRPr>
          </a:p>
        </p:txBody>
      </p:sp>
    </p:spTree>
    <p:extLst>
      <p:ext uri="{BB962C8B-B14F-4D97-AF65-F5344CB8AC3E}">
        <p14:creationId xmlns:p14="http://schemas.microsoft.com/office/powerpoint/2010/main" val="425911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180"/>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D8D78EEC-C8D4-6F87-2D38-4CBBFA292B33}"/>
              </a:ext>
            </a:extLst>
          </p:cNvPr>
          <p:cNvCxnSpPr>
            <a:cxnSpLocks/>
          </p:cNvCxnSpPr>
          <p:nvPr/>
        </p:nvCxnSpPr>
        <p:spPr>
          <a:xfrm flipH="1">
            <a:off x="673477" y="2774418"/>
            <a:ext cx="557773" cy="250398"/>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1" name="Google Shape;1181;g2daaa457fd3_0_683"/>
          <p:cNvSpPr txBox="1"/>
          <p:nvPr/>
        </p:nvSpPr>
        <p:spPr>
          <a:xfrm>
            <a:off x="2843563" y="97312"/>
            <a:ext cx="6636300" cy="738633"/>
          </a:xfrm>
          <a:prstGeom prst="rect">
            <a:avLst/>
          </a:prstGeom>
          <a:solidFill>
            <a:schemeClr val="accent1"/>
          </a:solidFill>
          <a:ln>
            <a:noFill/>
          </a:ln>
          <a:effectLst>
            <a:glow rad="406400">
              <a:schemeClr val="accent1">
                <a:alpha val="40000"/>
              </a:schemeClr>
            </a:glow>
          </a:effectLst>
        </p:spPr>
        <p:txBody>
          <a:bodyPr spcFirstLastPara="1" wrap="square" lIns="91425" tIns="91425" rIns="91425" bIns="91425" anchor="t" anchorCtr="0">
            <a:spAutoFit/>
          </a:bodyPr>
          <a:lstStyle/>
          <a:p>
            <a:r>
              <a:rPr lang="en-US" sz="3600" b="1">
                <a:solidFill>
                  <a:schemeClr val="bg1"/>
                </a:solidFill>
                <a:latin typeface="Doppio One"/>
                <a:ea typeface="Doppio One"/>
                <a:cs typeface="Doppio One"/>
                <a:sym typeface="Doppio One"/>
              </a:rPr>
              <a:t>4.2 Back-End Implementation</a:t>
            </a:r>
            <a:endParaRPr lang="en-US">
              <a:solidFill>
                <a:schemeClr val="bg1"/>
              </a:solidFill>
            </a:endParaRPr>
          </a:p>
        </p:txBody>
      </p:sp>
      <p:sp>
        <p:nvSpPr>
          <p:cNvPr id="2" name="Google Shape;1190;g2daaa457fd3_0_701">
            <a:extLst>
              <a:ext uri="{FF2B5EF4-FFF2-40B4-BE49-F238E27FC236}">
                <a16:creationId xmlns:a16="http://schemas.microsoft.com/office/drawing/2014/main" id="{B995341E-8020-399D-57DB-566313755186}"/>
              </a:ext>
            </a:extLst>
          </p:cNvPr>
          <p:cNvSpPr txBox="1"/>
          <p:nvPr/>
        </p:nvSpPr>
        <p:spPr>
          <a:xfrm>
            <a:off x="5136063" y="1091882"/>
            <a:ext cx="2382739" cy="523190"/>
          </a:xfrm>
          <a:prstGeom prst="rect">
            <a:avLst/>
          </a:prstGeom>
          <a:solidFill>
            <a:srgbClr val="FF99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bg1"/>
                </a:solidFill>
                <a:latin typeface="Doppio One"/>
                <a:ea typeface="Doppio One"/>
                <a:cs typeface="Doppio One"/>
                <a:sym typeface="Doppio One"/>
              </a:rPr>
              <a:t>4.Invalid format</a:t>
            </a:r>
            <a:endParaRPr lang="en-US" sz="100">
              <a:solidFill>
                <a:schemeClr val="bg1"/>
              </a:solidFill>
            </a:endParaRPr>
          </a:p>
        </p:txBody>
      </p:sp>
      <p:cxnSp>
        <p:nvCxnSpPr>
          <p:cNvPr id="9" name="Straight Arrow Connector 8">
            <a:extLst>
              <a:ext uri="{FF2B5EF4-FFF2-40B4-BE49-F238E27FC236}">
                <a16:creationId xmlns:a16="http://schemas.microsoft.com/office/drawing/2014/main" id="{39F71B9D-7BE0-D757-E937-F9337BFA2EC0}"/>
              </a:ext>
            </a:extLst>
          </p:cNvPr>
          <p:cNvCxnSpPr>
            <a:cxnSpLocks/>
            <a:stCxn id="2" idx="1"/>
            <a:endCxn id="16" idx="0"/>
          </p:cNvCxnSpPr>
          <p:nvPr/>
        </p:nvCxnSpPr>
        <p:spPr>
          <a:xfrm flipH="1">
            <a:off x="1896639" y="1353477"/>
            <a:ext cx="3239424" cy="863119"/>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FD6835-BDB3-BACD-0D31-7B254A806501}"/>
              </a:ext>
            </a:extLst>
          </p:cNvPr>
          <p:cNvCxnSpPr>
            <a:cxnSpLocks/>
          </p:cNvCxnSpPr>
          <p:nvPr/>
        </p:nvCxnSpPr>
        <p:spPr>
          <a:xfrm flipH="1">
            <a:off x="4820577" y="1615072"/>
            <a:ext cx="930767" cy="1601946"/>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DBA2BB-DD43-DA8A-079C-136A2B710EC1}"/>
              </a:ext>
            </a:extLst>
          </p:cNvPr>
          <p:cNvCxnSpPr>
            <a:cxnSpLocks/>
            <a:endCxn id="1036" idx="0"/>
          </p:cNvCxnSpPr>
          <p:nvPr/>
        </p:nvCxnSpPr>
        <p:spPr>
          <a:xfrm>
            <a:off x="6961893" y="1644243"/>
            <a:ext cx="1031534" cy="1750799"/>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DF447B8-0A4D-6785-3198-298568D976AF}"/>
              </a:ext>
            </a:extLst>
          </p:cNvPr>
          <p:cNvSpPr/>
          <p:nvPr/>
        </p:nvSpPr>
        <p:spPr>
          <a:xfrm>
            <a:off x="1182962" y="2216596"/>
            <a:ext cx="1427354" cy="5482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Remove</a:t>
            </a:r>
          </a:p>
        </p:txBody>
      </p:sp>
      <p:cxnSp>
        <p:nvCxnSpPr>
          <p:cNvPr id="24" name="Straight Arrow Connector 23">
            <a:extLst>
              <a:ext uri="{FF2B5EF4-FFF2-40B4-BE49-F238E27FC236}">
                <a16:creationId xmlns:a16="http://schemas.microsoft.com/office/drawing/2014/main" id="{B8FEEBC7-8A46-6A34-A87F-0CB0017BD488}"/>
              </a:ext>
            </a:extLst>
          </p:cNvPr>
          <p:cNvCxnSpPr>
            <a:cxnSpLocks/>
            <a:stCxn id="2" idx="3"/>
          </p:cNvCxnSpPr>
          <p:nvPr/>
        </p:nvCxnSpPr>
        <p:spPr>
          <a:xfrm>
            <a:off x="7518802" y="1353477"/>
            <a:ext cx="2776559" cy="983864"/>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55" name="Straight Arrow Connector 1154">
            <a:extLst>
              <a:ext uri="{FF2B5EF4-FFF2-40B4-BE49-F238E27FC236}">
                <a16:creationId xmlns:a16="http://schemas.microsoft.com/office/drawing/2014/main" id="{2C7F32FB-9E33-706F-FE6B-64B18490C5D5}"/>
              </a:ext>
            </a:extLst>
          </p:cNvPr>
          <p:cNvCxnSpPr>
            <a:cxnSpLocks/>
            <a:endCxn id="1169" idx="7"/>
          </p:cNvCxnSpPr>
          <p:nvPr/>
        </p:nvCxnSpPr>
        <p:spPr>
          <a:xfrm flipH="1">
            <a:off x="1183563" y="2774418"/>
            <a:ext cx="275751" cy="878715"/>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8" name="Straight Arrow Connector 1157">
            <a:extLst>
              <a:ext uri="{FF2B5EF4-FFF2-40B4-BE49-F238E27FC236}">
                <a16:creationId xmlns:a16="http://schemas.microsoft.com/office/drawing/2014/main" id="{B7EE1347-9A0D-FD3D-6495-522644289166}"/>
              </a:ext>
            </a:extLst>
          </p:cNvPr>
          <p:cNvCxnSpPr>
            <a:cxnSpLocks/>
          </p:cNvCxnSpPr>
          <p:nvPr/>
        </p:nvCxnSpPr>
        <p:spPr>
          <a:xfrm flipH="1">
            <a:off x="1798299" y="2764861"/>
            <a:ext cx="9589" cy="904314"/>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1" name="Straight Arrow Connector 1160">
            <a:extLst>
              <a:ext uri="{FF2B5EF4-FFF2-40B4-BE49-F238E27FC236}">
                <a16:creationId xmlns:a16="http://schemas.microsoft.com/office/drawing/2014/main" id="{4B8161A2-206B-323C-920C-CAC25F737977}"/>
              </a:ext>
            </a:extLst>
          </p:cNvPr>
          <p:cNvCxnSpPr>
            <a:cxnSpLocks/>
            <a:endCxn id="1171" idx="0"/>
          </p:cNvCxnSpPr>
          <p:nvPr/>
        </p:nvCxnSpPr>
        <p:spPr>
          <a:xfrm>
            <a:off x="2097870" y="2774567"/>
            <a:ext cx="515844" cy="831656"/>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4" name="Straight Arrow Connector 1163">
            <a:extLst>
              <a:ext uri="{FF2B5EF4-FFF2-40B4-BE49-F238E27FC236}">
                <a16:creationId xmlns:a16="http://schemas.microsoft.com/office/drawing/2014/main" id="{F98323DE-40B1-4886-64A5-347AEDDBAAE7}"/>
              </a:ext>
            </a:extLst>
          </p:cNvPr>
          <p:cNvCxnSpPr>
            <a:cxnSpLocks/>
            <a:endCxn id="1172" idx="1"/>
          </p:cNvCxnSpPr>
          <p:nvPr/>
        </p:nvCxnSpPr>
        <p:spPr>
          <a:xfrm>
            <a:off x="2442047" y="2764861"/>
            <a:ext cx="686369" cy="489626"/>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9" name="Oval 1168">
            <a:extLst>
              <a:ext uri="{FF2B5EF4-FFF2-40B4-BE49-F238E27FC236}">
                <a16:creationId xmlns:a16="http://schemas.microsoft.com/office/drawing/2014/main" id="{43DB9540-4F79-DEA9-AC6A-4041DBC9234E}"/>
              </a:ext>
            </a:extLst>
          </p:cNvPr>
          <p:cNvSpPr/>
          <p:nvPr/>
        </p:nvSpPr>
        <p:spPr>
          <a:xfrm>
            <a:off x="466302" y="3532287"/>
            <a:ext cx="840323" cy="825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1170" name="Oval 1169">
            <a:extLst>
              <a:ext uri="{FF2B5EF4-FFF2-40B4-BE49-F238E27FC236}">
                <a16:creationId xmlns:a16="http://schemas.microsoft.com/office/drawing/2014/main" id="{D31F8B15-D97F-21E6-1720-5A402FA91925}"/>
              </a:ext>
            </a:extLst>
          </p:cNvPr>
          <p:cNvSpPr/>
          <p:nvPr/>
        </p:nvSpPr>
        <p:spPr>
          <a:xfrm>
            <a:off x="1297587" y="3669175"/>
            <a:ext cx="840323" cy="825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t>.</a:t>
            </a:r>
          </a:p>
        </p:txBody>
      </p:sp>
      <p:sp>
        <p:nvSpPr>
          <p:cNvPr id="1171" name="Oval 1170">
            <a:extLst>
              <a:ext uri="{FF2B5EF4-FFF2-40B4-BE49-F238E27FC236}">
                <a16:creationId xmlns:a16="http://schemas.microsoft.com/office/drawing/2014/main" id="{3F6D384B-3C9C-D157-694C-BD314A90F521}"/>
              </a:ext>
            </a:extLst>
          </p:cNvPr>
          <p:cNvSpPr/>
          <p:nvPr/>
        </p:nvSpPr>
        <p:spPr>
          <a:xfrm>
            <a:off x="2193552" y="3606223"/>
            <a:ext cx="840323" cy="825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Space</a:t>
            </a:r>
          </a:p>
        </p:txBody>
      </p:sp>
      <p:sp>
        <p:nvSpPr>
          <p:cNvPr id="1172" name="Oval 1171">
            <a:extLst>
              <a:ext uri="{FF2B5EF4-FFF2-40B4-BE49-F238E27FC236}">
                <a16:creationId xmlns:a16="http://schemas.microsoft.com/office/drawing/2014/main" id="{28E20496-CDD2-6661-74F5-BEEDD3C341E6}"/>
              </a:ext>
            </a:extLst>
          </p:cNvPr>
          <p:cNvSpPr/>
          <p:nvPr/>
        </p:nvSpPr>
        <p:spPr>
          <a:xfrm>
            <a:off x="3005354" y="3133641"/>
            <a:ext cx="840323" cy="825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Strip</a:t>
            </a:r>
          </a:p>
        </p:txBody>
      </p:sp>
      <p:sp>
        <p:nvSpPr>
          <p:cNvPr id="1180" name="Rectangle 1179">
            <a:extLst>
              <a:ext uri="{FF2B5EF4-FFF2-40B4-BE49-F238E27FC236}">
                <a16:creationId xmlns:a16="http://schemas.microsoft.com/office/drawing/2014/main" id="{003AF0CB-0374-4B58-27ED-CABB464B9D34}"/>
              </a:ext>
            </a:extLst>
          </p:cNvPr>
          <p:cNvSpPr/>
          <p:nvPr/>
        </p:nvSpPr>
        <p:spPr>
          <a:xfrm>
            <a:off x="4026566" y="3272105"/>
            <a:ext cx="1427354" cy="5482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Standardized</a:t>
            </a:r>
          </a:p>
        </p:txBody>
      </p:sp>
      <p:cxnSp>
        <p:nvCxnSpPr>
          <p:cNvPr id="1182" name="Straight Arrow Connector 1181">
            <a:extLst>
              <a:ext uri="{FF2B5EF4-FFF2-40B4-BE49-F238E27FC236}">
                <a16:creationId xmlns:a16="http://schemas.microsoft.com/office/drawing/2014/main" id="{1DB34524-7553-61C8-1AA7-618E57D02EEE}"/>
              </a:ext>
            </a:extLst>
          </p:cNvPr>
          <p:cNvCxnSpPr>
            <a:cxnSpLocks/>
            <a:endCxn id="1027" idx="0"/>
          </p:cNvCxnSpPr>
          <p:nvPr/>
        </p:nvCxnSpPr>
        <p:spPr>
          <a:xfrm flipH="1">
            <a:off x="3849275" y="3852614"/>
            <a:ext cx="411952" cy="861588"/>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3" name="Straight Arrow Connector 1182">
            <a:extLst>
              <a:ext uri="{FF2B5EF4-FFF2-40B4-BE49-F238E27FC236}">
                <a16:creationId xmlns:a16="http://schemas.microsoft.com/office/drawing/2014/main" id="{A043FA63-0951-79FB-6B8F-42D29A98F017}"/>
              </a:ext>
            </a:extLst>
          </p:cNvPr>
          <p:cNvCxnSpPr>
            <a:cxnSpLocks/>
            <a:stCxn id="1180" idx="2"/>
            <a:endCxn id="1194" idx="0"/>
          </p:cNvCxnSpPr>
          <p:nvPr/>
        </p:nvCxnSpPr>
        <p:spPr>
          <a:xfrm>
            <a:off x="4740243" y="3820370"/>
            <a:ext cx="0" cy="1270029"/>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B04CB26-0D0B-969B-764F-AEC876FCD82F}"/>
              </a:ext>
            </a:extLst>
          </p:cNvPr>
          <p:cNvCxnSpPr>
            <a:cxnSpLocks/>
          </p:cNvCxnSpPr>
          <p:nvPr/>
        </p:nvCxnSpPr>
        <p:spPr>
          <a:xfrm>
            <a:off x="5335809" y="3811419"/>
            <a:ext cx="306255" cy="830488"/>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7" name="Oval 1026">
            <a:extLst>
              <a:ext uri="{FF2B5EF4-FFF2-40B4-BE49-F238E27FC236}">
                <a16:creationId xmlns:a16="http://schemas.microsoft.com/office/drawing/2014/main" id="{1212B728-1117-B7BB-88A3-17C80FC668F1}"/>
              </a:ext>
            </a:extLst>
          </p:cNvPr>
          <p:cNvSpPr/>
          <p:nvPr/>
        </p:nvSpPr>
        <p:spPr>
          <a:xfrm>
            <a:off x="3455474" y="4714202"/>
            <a:ext cx="787602" cy="7887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Lower</a:t>
            </a:r>
            <a:endParaRPr lang="en-US" sz="1100"/>
          </a:p>
        </p:txBody>
      </p:sp>
      <p:sp>
        <p:nvSpPr>
          <p:cNvPr id="1036" name="Rectangle 1035">
            <a:extLst>
              <a:ext uri="{FF2B5EF4-FFF2-40B4-BE49-F238E27FC236}">
                <a16:creationId xmlns:a16="http://schemas.microsoft.com/office/drawing/2014/main" id="{A71F9913-B8F4-DA87-0DF5-89A1C9C96161}"/>
              </a:ext>
            </a:extLst>
          </p:cNvPr>
          <p:cNvSpPr/>
          <p:nvPr/>
        </p:nvSpPr>
        <p:spPr>
          <a:xfrm>
            <a:off x="7279750" y="3395042"/>
            <a:ext cx="1427354" cy="5482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Check</a:t>
            </a:r>
          </a:p>
        </p:txBody>
      </p:sp>
      <p:cxnSp>
        <p:nvCxnSpPr>
          <p:cNvPr id="1038" name="Straight Arrow Connector 1037">
            <a:extLst>
              <a:ext uri="{FF2B5EF4-FFF2-40B4-BE49-F238E27FC236}">
                <a16:creationId xmlns:a16="http://schemas.microsoft.com/office/drawing/2014/main" id="{0E233556-F4DF-47BC-CC4D-4E4BE591F9ED}"/>
              </a:ext>
            </a:extLst>
          </p:cNvPr>
          <p:cNvCxnSpPr>
            <a:cxnSpLocks/>
            <a:endCxn id="1042" idx="0"/>
          </p:cNvCxnSpPr>
          <p:nvPr/>
        </p:nvCxnSpPr>
        <p:spPr>
          <a:xfrm flipH="1">
            <a:off x="7453610" y="3964601"/>
            <a:ext cx="424493" cy="904315"/>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E88FED64-A72B-658C-DF74-E54D25944FA7}"/>
              </a:ext>
            </a:extLst>
          </p:cNvPr>
          <p:cNvCxnSpPr>
            <a:cxnSpLocks/>
            <a:endCxn id="1043" idx="0"/>
          </p:cNvCxnSpPr>
          <p:nvPr/>
        </p:nvCxnSpPr>
        <p:spPr>
          <a:xfrm>
            <a:off x="8338684" y="3917386"/>
            <a:ext cx="372187" cy="944986"/>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AE2DA74E-ACAA-5D58-0788-D229BE46FD74}"/>
              </a:ext>
            </a:extLst>
          </p:cNvPr>
          <p:cNvSpPr/>
          <p:nvPr/>
        </p:nvSpPr>
        <p:spPr>
          <a:xfrm>
            <a:off x="7008660" y="4868916"/>
            <a:ext cx="889900" cy="8317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Email</a:t>
            </a:r>
          </a:p>
        </p:txBody>
      </p:sp>
      <p:sp>
        <p:nvSpPr>
          <p:cNvPr id="1043" name="Oval 1042">
            <a:extLst>
              <a:ext uri="{FF2B5EF4-FFF2-40B4-BE49-F238E27FC236}">
                <a16:creationId xmlns:a16="http://schemas.microsoft.com/office/drawing/2014/main" id="{0981E189-74A5-565B-121F-7A117605CE1C}"/>
              </a:ext>
            </a:extLst>
          </p:cNvPr>
          <p:cNvSpPr/>
          <p:nvPr/>
        </p:nvSpPr>
        <p:spPr>
          <a:xfrm>
            <a:off x="8244288" y="4862372"/>
            <a:ext cx="933166" cy="8317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Phone</a:t>
            </a:r>
            <a:endParaRPr lang="en-US"/>
          </a:p>
        </p:txBody>
      </p:sp>
      <p:sp>
        <p:nvSpPr>
          <p:cNvPr id="1049" name="Rectangle 1048">
            <a:extLst>
              <a:ext uri="{FF2B5EF4-FFF2-40B4-BE49-F238E27FC236}">
                <a16:creationId xmlns:a16="http://schemas.microsoft.com/office/drawing/2014/main" id="{9E5E58C7-056C-F630-69D5-DEB2CC55A5D3}"/>
              </a:ext>
            </a:extLst>
          </p:cNvPr>
          <p:cNvSpPr/>
          <p:nvPr/>
        </p:nvSpPr>
        <p:spPr>
          <a:xfrm>
            <a:off x="9976764" y="2400035"/>
            <a:ext cx="1427354" cy="5482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Split</a:t>
            </a:r>
          </a:p>
        </p:txBody>
      </p:sp>
      <p:cxnSp>
        <p:nvCxnSpPr>
          <p:cNvPr id="1050" name="Straight Arrow Connector 1049">
            <a:extLst>
              <a:ext uri="{FF2B5EF4-FFF2-40B4-BE49-F238E27FC236}">
                <a16:creationId xmlns:a16="http://schemas.microsoft.com/office/drawing/2014/main" id="{00231725-F60C-A57B-D199-E231F3D3A348}"/>
              </a:ext>
            </a:extLst>
          </p:cNvPr>
          <p:cNvCxnSpPr>
            <a:cxnSpLocks/>
            <a:endCxn id="1054" idx="7"/>
          </p:cNvCxnSpPr>
          <p:nvPr/>
        </p:nvCxnSpPr>
        <p:spPr>
          <a:xfrm flipH="1">
            <a:off x="9655281" y="2948300"/>
            <a:ext cx="569785" cy="566105"/>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1" name="Straight Arrow Connector 1050">
            <a:extLst>
              <a:ext uri="{FF2B5EF4-FFF2-40B4-BE49-F238E27FC236}">
                <a16:creationId xmlns:a16="http://schemas.microsoft.com/office/drawing/2014/main" id="{50EB0B02-7A51-B2DC-925D-A752A50B926B}"/>
              </a:ext>
            </a:extLst>
          </p:cNvPr>
          <p:cNvCxnSpPr>
            <a:cxnSpLocks/>
          </p:cNvCxnSpPr>
          <p:nvPr/>
        </p:nvCxnSpPr>
        <p:spPr>
          <a:xfrm flipH="1">
            <a:off x="10245359" y="2948300"/>
            <a:ext cx="275781" cy="863119"/>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Straight Arrow Connector 1051">
            <a:extLst>
              <a:ext uri="{FF2B5EF4-FFF2-40B4-BE49-F238E27FC236}">
                <a16:creationId xmlns:a16="http://schemas.microsoft.com/office/drawing/2014/main" id="{43054BCB-B407-E137-3BAF-BFBCE9A23E34}"/>
              </a:ext>
            </a:extLst>
          </p:cNvPr>
          <p:cNvCxnSpPr>
            <a:cxnSpLocks/>
            <a:endCxn id="1184" idx="0"/>
          </p:cNvCxnSpPr>
          <p:nvPr/>
        </p:nvCxnSpPr>
        <p:spPr>
          <a:xfrm>
            <a:off x="10874843" y="2948300"/>
            <a:ext cx="22021" cy="904314"/>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3" name="Straight Arrow Connector 1052">
            <a:extLst>
              <a:ext uri="{FF2B5EF4-FFF2-40B4-BE49-F238E27FC236}">
                <a16:creationId xmlns:a16="http://schemas.microsoft.com/office/drawing/2014/main" id="{00C4AFED-5428-9A6A-C715-D715C27A45AC}"/>
              </a:ext>
            </a:extLst>
          </p:cNvPr>
          <p:cNvCxnSpPr>
            <a:cxnSpLocks/>
          </p:cNvCxnSpPr>
          <p:nvPr/>
        </p:nvCxnSpPr>
        <p:spPr>
          <a:xfrm>
            <a:off x="11235849" y="2948300"/>
            <a:ext cx="335263" cy="657923"/>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4" name="Oval 1053">
            <a:extLst>
              <a:ext uri="{FF2B5EF4-FFF2-40B4-BE49-F238E27FC236}">
                <a16:creationId xmlns:a16="http://schemas.microsoft.com/office/drawing/2014/main" id="{32DF1AAF-BE0C-9B75-ACE8-DD829AACAEA8}"/>
              </a:ext>
            </a:extLst>
          </p:cNvPr>
          <p:cNvSpPr/>
          <p:nvPr/>
        </p:nvSpPr>
        <p:spPr>
          <a:xfrm>
            <a:off x="8938020" y="3393559"/>
            <a:ext cx="840323" cy="825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Slash</a:t>
            </a:r>
          </a:p>
        </p:txBody>
      </p:sp>
      <p:sp>
        <p:nvSpPr>
          <p:cNvPr id="1055" name="Oval 1054">
            <a:extLst>
              <a:ext uri="{FF2B5EF4-FFF2-40B4-BE49-F238E27FC236}">
                <a16:creationId xmlns:a16="http://schemas.microsoft.com/office/drawing/2014/main" id="{BF1EB73D-1356-B6CF-6AED-7EEEFB174627}"/>
              </a:ext>
            </a:extLst>
          </p:cNvPr>
          <p:cNvSpPr/>
          <p:nvPr/>
        </p:nvSpPr>
        <p:spPr>
          <a:xfrm>
            <a:off x="9651697" y="3852614"/>
            <a:ext cx="840323" cy="825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&amp;</a:t>
            </a:r>
          </a:p>
        </p:txBody>
      </p:sp>
      <p:sp>
        <p:nvSpPr>
          <p:cNvPr id="1184" name="Oval 1183">
            <a:extLst>
              <a:ext uri="{FF2B5EF4-FFF2-40B4-BE49-F238E27FC236}">
                <a16:creationId xmlns:a16="http://schemas.microsoft.com/office/drawing/2014/main" id="{6228AAE9-D1EB-B496-D34C-6C44C3ACAC65}"/>
              </a:ext>
            </a:extLst>
          </p:cNvPr>
          <p:cNvSpPr/>
          <p:nvPr/>
        </p:nvSpPr>
        <p:spPr>
          <a:xfrm>
            <a:off x="10476702" y="3852614"/>
            <a:ext cx="840323" cy="825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Comma</a:t>
            </a:r>
          </a:p>
        </p:txBody>
      </p:sp>
      <p:sp>
        <p:nvSpPr>
          <p:cNvPr id="1185" name="Oval 1184">
            <a:extLst>
              <a:ext uri="{FF2B5EF4-FFF2-40B4-BE49-F238E27FC236}">
                <a16:creationId xmlns:a16="http://schemas.microsoft.com/office/drawing/2014/main" id="{4B313C39-4CA0-F22F-F868-85B2625AA535}"/>
              </a:ext>
            </a:extLst>
          </p:cNvPr>
          <p:cNvSpPr/>
          <p:nvPr/>
        </p:nvSpPr>
        <p:spPr>
          <a:xfrm>
            <a:off x="11298722" y="3612207"/>
            <a:ext cx="916479" cy="8821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Separator</a:t>
            </a:r>
          </a:p>
        </p:txBody>
      </p:sp>
      <p:sp>
        <p:nvSpPr>
          <p:cNvPr id="1194" name="Oval 1193">
            <a:extLst>
              <a:ext uri="{FF2B5EF4-FFF2-40B4-BE49-F238E27FC236}">
                <a16:creationId xmlns:a16="http://schemas.microsoft.com/office/drawing/2014/main" id="{EEBD57A9-A096-D2FB-62F6-DDCAED506D0C}"/>
              </a:ext>
            </a:extLst>
          </p:cNvPr>
          <p:cNvSpPr/>
          <p:nvPr/>
        </p:nvSpPr>
        <p:spPr>
          <a:xfrm>
            <a:off x="4301547" y="5090399"/>
            <a:ext cx="877392" cy="825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Upper</a:t>
            </a:r>
            <a:endParaRPr lang="en-US" sz="1050"/>
          </a:p>
        </p:txBody>
      </p:sp>
      <p:sp>
        <p:nvSpPr>
          <p:cNvPr id="1195" name="Oval 1194">
            <a:extLst>
              <a:ext uri="{FF2B5EF4-FFF2-40B4-BE49-F238E27FC236}">
                <a16:creationId xmlns:a16="http://schemas.microsoft.com/office/drawing/2014/main" id="{0F25323E-539B-99E9-4970-65C9BA511AE1}"/>
              </a:ext>
            </a:extLst>
          </p:cNvPr>
          <p:cNvSpPr/>
          <p:nvPr/>
        </p:nvSpPr>
        <p:spPr>
          <a:xfrm>
            <a:off x="5339576" y="4641907"/>
            <a:ext cx="889900" cy="825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Proper</a:t>
            </a:r>
            <a:endParaRPr lang="en-US" sz="1050"/>
          </a:p>
        </p:txBody>
      </p:sp>
      <p:sp>
        <p:nvSpPr>
          <p:cNvPr id="8" name="Oval 7">
            <a:extLst>
              <a:ext uri="{FF2B5EF4-FFF2-40B4-BE49-F238E27FC236}">
                <a16:creationId xmlns:a16="http://schemas.microsoft.com/office/drawing/2014/main" id="{238B6D0D-C536-551B-9A9E-9CAA180DBCE8}"/>
              </a:ext>
            </a:extLst>
          </p:cNvPr>
          <p:cNvSpPr/>
          <p:nvPr/>
        </p:nvSpPr>
        <p:spPr>
          <a:xfrm>
            <a:off x="-8868" y="2861718"/>
            <a:ext cx="777602" cy="7855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num</a:t>
            </a:r>
          </a:p>
        </p:txBody>
      </p:sp>
    </p:spTree>
    <p:extLst>
      <p:ext uri="{BB962C8B-B14F-4D97-AF65-F5344CB8AC3E}">
        <p14:creationId xmlns:p14="http://schemas.microsoft.com/office/powerpoint/2010/main" val="306235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80"/>
        <p:cNvGrpSpPr/>
        <p:nvPr/>
      </p:nvGrpSpPr>
      <p:grpSpPr>
        <a:xfrm>
          <a:off x="0" y="0"/>
          <a:ext cx="0" cy="0"/>
          <a:chOff x="0" y="0"/>
          <a:chExt cx="0" cy="0"/>
        </a:xfrm>
      </p:grpSpPr>
      <p:sp useBgFill="1">
        <p:nvSpPr>
          <p:cNvPr id="1187" name="Rectangle 1186">
            <a:extLst>
              <a:ext uri="{FF2B5EF4-FFF2-40B4-BE49-F238E27FC236}">
                <a16:creationId xmlns:a16="http://schemas.microsoft.com/office/drawing/2014/main" id="{2DA60C47-9F76-46D7-9D57-E0C7BA42B8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Google Shape;1181;g2daaa457fd3_0_683"/>
          <p:cNvSpPr txBox="1"/>
          <p:nvPr/>
        </p:nvSpPr>
        <p:spPr>
          <a:xfrm>
            <a:off x="6600543" y="-2170217"/>
            <a:ext cx="6446552" cy="3787041"/>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pPr>
            <a:r>
              <a:rPr lang="en-US" sz="4000" b="1" kern="1200" dirty="0">
                <a:solidFill>
                  <a:schemeClr val="bg1"/>
                </a:solidFill>
                <a:latin typeface="+mj-lt"/>
                <a:ea typeface="+mj-ea"/>
                <a:cs typeface="+mj-cs"/>
                <a:sym typeface="Doppio One"/>
              </a:rPr>
              <a:t>4.3 System modules implementation</a:t>
            </a:r>
            <a:endParaRPr lang="en-US" sz="4000" kern="1200" dirty="0">
              <a:solidFill>
                <a:schemeClr val="bg1"/>
              </a:solidFill>
              <a:latin typeface="+mj-lt"/>
              <a:ea typeface="+mj-ea"/>
              <a:cs typeface="+mj-cs"/>
            </a:endParaRPr>
          </a:p>
        </p:txBody>
      </p:sp>
      <p:sp>
        <p:nvSpPr>
          <p:cNvPr id="1182" name="Google Shape;1182;g2daaa457fd3_0_683"/>
          <p:cNvSpPr txBox="1"/>
          <p:nvPr/>
        </p:nvSpPr>
        <p:spPr>
          <a:xfrm>
            <a:off x="7232855" y="3250548"/>
            <a:ext cx="4475848" cy="1322614"/>
          </a:xfrm>
          <a:prstGeom prst="rect">
            <a:avLst/>
          </a:prstGeom>
        </p:spPr>
        <p:txBody>
          <a:bodyPr spcFirstLastPara="1" vert="horz" lIns="91440" tIns="45720" rIns="91440" bIns="45720" rtlCol="0" anchorCtr="0">
            <a:normAutofit/>
          </a:bodyPr>
          <a:lstStyle/>
          <a:p>
            <a:pPr lvl="0">
              <a:lnSpc>
                <a:spcPct val="90000"/>
              </a:lnSpc>
              <a:spcBef>
                <a:spcPts val="1000"/>
              </a:spcBef>
              <a:spcAft>
                <a:spcPts val="0"/>
              </a:spcAft>
            </a:pPr>
            <a:r>
              <a:rPr lang="en-US" sz="3200" b="1"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Doppio One"/>
              </a:rPr>
              <a:t>1.missing values</a:t>
            </a:r>
            <a:endParaRPr lang="en-US" sz="3200"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189" name="Rectangle 1188">
            <a:extLst>
              <a:ext uri="{FF2B5EF4-FFF2-40B4-BE49-F238E27FC236}">
                <a16:creationId xmlns:a16="http://schemas.microsoft.com/office/drawing/2014/main" id="{99413ED5-9ED4-4772-BCE4-2BCAE6B12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5538" y="385757"/>
            <a:ext cx="1715478" cy="6446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1" name="Rectangle 1190">
            <a:extLst>
              <a:ext uri="{FF2B5EF4-FFF2-40B4-BE49-F238E27FC236}">
                <a16:creationId xmlns:a16="http://schemas.microsoft.com/office/drawing/2014/main"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413" y="269325"/>
            <a:ext cx="5591744"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 shot of a computer screen&#10;&#10;Description automatically generated">
            <a:extLst>
              <a:ext uri="{FF2B5EF4-FFF2-40B4-BE49-F238E27FC236}">
                <a16:creationId xmlns:a16="http://schemas.microsoft.com/office/drawing/2014/main" id="{18F4CE8A-E4FD-B05A-09BB-CC4FF33634C7}"/>
              </a:ext>
            </a:extLst>
          </p:cNvPr>
          <p:cNvPicPr>
            <a:picLocks noChangeAspect="1"/>
          </p:cNvPicPr>
          <p:nvPr/>
        </p:nvPicPr>
        <p:blipFill>
          <a:blip r:embed="rId3"/>
          <a:stretch>
            <a:fillRect/>
          </a:stretch>
        </p:blipFill>
        <p:spPr>
          <a:xfrm>
            <a:off x="968605" y="425052"/>
            <a:ext cx="4709345" cy="2825496"/>
          </a:xfrm>
          <a:prstGeom prst="rect">
            <a:avLst/>
          </a:prstGeom>
        </p:spPr>
      </p:pic>
      <p:pic>
        <p:nvPicPr>
          <p:cNvPr id="11" name="Picture 10" descr="A screen shot of a computer program&#10;&#10;Description automatically generated">
            <a:extLst>
              <a:ext uri="{FF2B5EF4-FFF2-40B4-BE49-F238E27FC236}">
                <a16:creationId xmlns:a16="http://schemas.microsoft.com/office/drawing/2014/main" id="{8E56B218-81A8-28D4-228B-7BD485E75895}"/>
              </a:ext>
            </a:extLst>
          </p:cNvPr>
          <p:cNvPicPr>
            <a:picLocks noChangeAspect="1"/>
          </p:cNvPicPr>
          <p:nvPr/>
        </p:nvPicPr>
        <p:blipFill>
          <a:blip r:embed="rId4"/>
          <a:stretch>
            <a:fillRect/>
          </a:stretch>
        </p:blipFill>
        <p:spPr>
          <a:xfrm>
            <a:off x="793328" y="3502237"/>
            <a:ext cx="5127395" cy="2499604"/>
          </a:xfrm>
          <a:prstGeom prst="rect">
            <a:avLst/>
          </a:prstGeom>
        </p:spPr>
      </p:pic>
      <p:sp>
        <p:nvSpPr>
          <p:cNvPr id="1193" name="Rectangle 1192">
            <a:extLst>
              <a:ext uri="{FF2B5EF4-FFF2-40B4-BE49-F238E27FC236}">
                <a16:creationId xmlns:a16="http://schemas.microsoft.com/office/drawing/2014/main" id="{6CF143E5-57C3-46A3-91A2-EDAA7A8E6A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43"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188"/>
        <p:cNvGrpSpPr/>
        <p:nvPr/>
      </p:nvGrpSpPr>
      <p:grpSpPr>
        <a:xfrm>
          <a:off x="0" y="0"/>
          <a:ext cx="0" cy="0"/>
          <a:chOff x="0" y="0"/>
          <a:chExt cx="0" cy="0"/>
        </a:xfrm>
      </p:grpSpPr>
      <p:sp>
        <p:nvSpPr>
          <p:cNvPr id="1189" name="Google Shape;1189;g2daaa457fd3_0_701"/>
          <p:cNvSpPr txBox="1"/>
          <p:nvPr/>
        </p:nvSpPr>
        <p:spPr>
          <a:xfrm>
            <a:off x="2038710" y="525338"/>
            <a:ext cx="8108831"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p:txBody>
      </p:sp>
      <p:sp>
        <p:nvSpPr>
          <p:cNvPr id="1190" name="Google Shape;1190;g2daaa457fd3_0_701"/>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1.missing values</a:t>
            </a:r>
            <a:endParaRPr sz="100">
              <a:solidFill>
                <a:srgbClr val="00A8FF"/>
              </a:solidFill>
            </a:endParaRPr>
          </a:p>
        </p:txBody>
      </p:sp>
      <p:sp>
        <p:nvSpPr>
          <p:cNvPr id="1191" name="Google Shape;1191;g2daaa457fd3_0_701"/>
          <p:cNvSpPr txBox="1"/>
          <p:nvPr/>
        </p:nvSpPr>
        <p:spPr>
          <a:xfrm>
            <a:off x="127650" y="1415999"/>
            <a:ext cx="11936700" cy="5152149"/>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95250" lvl="0" algn="l" rtl="0">
              <a:lnSpc>
                <a:spcPct val="115000"/>
              </a:lnSpc>
              <a:spcBef>
                <a:spcPts val="0"/>
              </a:spcBef>
              <a:spcAft>
                <a:spcPts val="0"/>
              </a:spcAft>
              <a:buClr>
                <a:schemeClr val="lt1"/>
              </a:buClr>
              <a:buSzPts val="2100"/>
            </a:pPr>
            <a:r>
              <a:rPr lang="en-US" sz="2200" b="1">
                <a:ln w="22225">
                  <a:solidFill>
                    <a:schemeClr val="accent2"/>
                  </a:solidFill>
                  <a:prstDash val="solid"/>
                </a:ln>
                <a:solidFill>
                  <a:schemeClr val="accent2">
                    <a:lumMod val="40000"/>
                    <a:lumOff val="60000"/>
                  </a:schemeClr>
                </a:solidFill>
              </a:rPr>
              <a:t>1-Routing and Request Handling:</a:t>
            </a:r>
            <a:endParaRPr sz="1200" b="1">
              <a:ln w="22225">
                <a:solidFill>
                  <a:schemeClr val="accent2"/>
                </a:solidFill>
                <a:prstDash val="solid"/>
              </a:ln>
              <a:solidFill>
                <a:schemeClr val="accent2">
                  <a:lumMod val="40000"/>
                  <a:lumOff val="60000"/>
                </a:schemeClr>
              </a:solidFill>
            </a:endParaRPr>
          </a:p>
          <a:p>
            <a:pPr marL="914400" lvl="1" indent="-298450" algn="l" rtl="0">
              <a:lnSpc>
                <a:spcPct val="115000"/>
              </a:lnSpc>
              <a:spcBef>
                <a:spcPts val="0"/>
              </a:spcBef>
              <a:spcAft>
                <a:spcPts val="0"/>
              </a:spcAft>
              <a:buClr>
                <a:schemeClr val="lt1"/>
              </a:buClr>
              <a:buSzPts val="1100"/>
              <a:buChar char="○"/>
            </a:pPr>
            <a:r>
              <a:rPr lang="en-US" sz="1900">
                <a:solidFill>
                  <a:schemeClr val="lt1"/>
                </a:solidFill>
              </a:rPr>
              <a:t>The Flask application defines a route </a:t>
            </a:r>
            <a:r>
              <a:rPr lang="en-US" sz="1750" b="1">
                <a:solidFill>
                  <a:schemeClr val="lt1"/>
                </a:solidFill>
              </a:rPr>
              <a:t>/Missing</a:t>
            </a:r>
            <a:r>
              <a:rPr lang="en-US" sz="1900">
                <a:solidFill>
                  <a:schemeClr val="lt1"/>
                </a:solidFill>
              </a:rPr>
              <a:t> to handle requests related to missing value operations using both </a:t>
            </a:r>
            <a:r>
              <a:rPr lang="en-US" sz="1750" b="1">
                <a:solidFill>
                  <a:schemeClr val="lt1"/>
                </a:solidFill>
              </a:rPr>
              <a:t>GET</a:t>
            </a:r>
            <a:r>
              <a:rPr lang="en-US" sz="1900">
                <a:solidFill>
                  <a:schemeClr val="lt1"/>
                </a:solidFill>
              </a:rPr>
              <a:t> and </a:t>
            </a:r>
            <a:r>
              <a:rPr lang="en-US" sz="1750" b="1">
                <a:solidFill>
                  <a:schemeClr val="lt1"/>
                </a:solidFill>
              </a:rPr>
              <a:t>POST</a:t>
            </a:r>
            <a:r>
              <a:rPr lang="en-US" sz="1900">
                <a:solidFill>
                  <a:schemeClr val="lt1"/>
                </a:solidFill>
              </a:rPr>
              <a:t> methods.</a:t>
            </a:r>
            <a:endParaRPr sz="1900">
              <a:solidFill>
                <a:schemeClr val="lt1"/>
              </a:solidFill>
            </a:endParaRPr>
          </a:p>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rPr>
              <a:t>  2- View Function miss():</a:t>
            </a:r>
            <a:endParaRPr sz="2200" b="1">
              <a:ln w="22225">
                <a:solidFill>
                  <a:schemeClr val="accent2"/>
                </a:solidFill>
                <a:prstDash val="solid"/>
              </a:ln>
              <a:solidFill>
                <a:schemeClr val="accent2">
                  <a:lumMod val="40000"/>
                  <a:lumOff val="60000"/>
                </a:schemeClr>
              </a:solidFill>
            </a:endParaRPr>
          </a:p>
          <a:p>
            <a:pPr marL="914400" lvl="1" indent="-298450" algn="l" rtl="0">
              <a:lnSpc>
                <a:spcPct val="115000"/>
              </a:lnSpc>
              <a:spcBef>
                <a:spcPts val="0"/>
              </a:spcBef>
              <a:spcAft>
                <a:spcPts val="0"/>
              </a:spcAft>
              <a:buClr>
                <a:schemeClr val="lt1"/>
              </a:buClr>
              <a:buSzPts val="1100"/>
              <a:buChar char="○"/>
            </a:pPr>
            <a:r>
              <a:rPr lang="en-US" sz="1900">
                <a:solidFill>
                  <a:schemeClr val="lt1"/>
                </a:solidFill>
              </a:rPr>
              <a:t>This function serves as the controller for the </a:t>
            </a:r>
            <a:r>
              <a:rPr lang="en-US" sz="1750" b="1">
                <a:solidFill>
                  <a:schemeClr val="lt1"/>
                </a:solidFill>
              </a:rPr>
              <a:t>/Missing</a:t>
            </a:r>
            <a:r>
              <a:rPr lang="en-US" sz="1900">
                <a:solidFill>
                  <a:schemeClr val="lt1"/>
                </a:solidFill>
              </a:rPr>
              <a:t> route.</a:t>
            </a:r>
            <a:endParaRPr sz="1900">
              <a:solidFill>
                <a:schemeClr val="lt1"/>
              </a:solidFill>
            </a:endParaRPr>
          </a:p>
          <a:p>
            <a:pPr marL="914400" lvl="1" indent="-298450" algn="l" rtl="0">
              <a:lnSpc>
                <a:spcPct val="115000"/>
              </a:lnSpc>
              <a:spcBef>
                <a:spcPts val="0"/>
              </a:spcBef>
              <a:spcAft>
                <a:spcPts val="0"/>
              </a:spcAft>
              <a:buClr>
                <a:schemeClr val="lt1"/>
              </a:buClr>
              <a:buSzPts val="1100"/>
              <a:buChar char="○"/>
            </a:pPr>
            <a:r>
              <a:rPr lang="en-US" sz="1900">
                <a:solidFill>
                  <a:schemeClr val="lt1"/>
                </a:solidFill>
              </a:rPr>
              <a:t>For </a:t>
            </a:r>
            <a:r>
              <a:rPr lang="en-US" sz="1750" b="1">
                <a:solidFill>
                  <a:schemeClr val="lt1"/>
                </a:solidFill>
              </a:rPr>
              <a:t>POST</a:t>
            </a:r>
            <a:r>
              <a:rPr lang="en-US" sz="1900">
                <a:solidFill>
                  <a:schemeClr val="lt1"/>
                </a:solidFill>
              </a:rPr>
              <a:t> requests:</a:t>
            </a:r>
            <a:endParaRPr sz="1900">
              <a:solidFill>
                <a:schemeClr val="lt1"/>
              </a:solidFill>
            </a:endParaRPr>
          </a:p>
          <a:p>
            <a:pPr marL="1371600" lvl="2" indent="-298450" algn="l" rtl="0">
              <a:lnSpc>
                <a:spcPct val="115000"/>
              </a:lnSpc>
              <a:spcBef>
                <a:spcPts val="0"/>
              </a:spcBef>
              <a:spcAft>
                <a:spcPts val="0"/>
              </a:spcAft>
              <a:buClr>
                <a:schemeClr val="lt1"/>
              </a:buClr>
              <a:buSzPts val="1100"/>
              <a:buChar char="■"/>
            </a:pPr>
            <a:r>
              <a:rPr lang="en-US" sz="1900">
                <a:solidFill>
                  <a:schemeClr val="lt1"/>
                </a:solidFill>
              </a:rPr>
              <a:t>It retrieves the list of uploaded filenames using </a:t>
            </a:r>
            <a:r>
              <a:rPr lang="en-US" sz="1750" b="1" err="1">
                <a:solidFill>
                  <a:schemeClr val="lt1"/>
                </a:solidFill>
              </a:rPr>
              <a:t>get_uploaded_files</a:t>
            </a:r>
            <a:r>
              <a:rPr lang="en-US" sz="1750" b="1">
                <a:solidFill>
                  <a:schemeClr val="lt1"/>
                </a:solidFill>
              </a:rPr>
              <a:t>()</a:t>
            </a:r>
            <a:r>
              <a:rPr lang="en-US" sz="1900">
                <a:solidFill>
                  <a:schemeClr val="lt1"/>
                </a:solidFill>
              </a:rPr>
              <a:t>.</a:t>
            </a:r>
            <a:endParaRPr sz="1900">
              <a:solidFill>
                <a:schemeClr val="lt1"/>
              </a:solidFill>
            </a:endParaRPr>
          </a:p>
          <a:p>
            <a:pPr marL="1371600" lvl="2" indent="-298450" algn="l" rtl="0">
              <a:lnSpc>
                <a:spcPct val="115000"/>
              </a:lnSpc>
              <a:spcBef>
                <a:spcPts val="0"/>
              </a:spcBef>
              <a:spcAft>
                <a:spcPts val="0"/>
              </a:spcAft>
              <a:buClr>
                <a:schemeClr val="lt1"/>
              </a:buClr>
              <a:buSzPts val="1100"/>
              <a:buChar char="■"/>
            </a:pPr>
            <a:r>
              <a:rPr lang="en-US" sz="1900">
                <a:solidFill>
                  <a:schemeClr val="lt1"/>
                </a:solidFill>
              </a:rPr>
              <a:t>Depending on the operation specified by the user (</a:t>
            </a:r>
            <a:r>
              <a:rPr lang="en-US" sz="1750" b="1">
                <a:solidFill>
                  <a:schemeClr val="lt1"/>
                </a:solidFill>
              </a:rPr>
              <a:t>show</a:t>
            </a:r>
            <a:r>
              <a:rPr lang="en-US" sz="1900">
                <a:solidFill>
                  <a:schemeClr val="lt1"/>
                </a:solidFill>
              </a:rPr>
              <a:t>, </a:t>
            </a:r>
            <a:r>
              <a:rPr lang="en-US" sz="1750" b="1">
                <a:solidFill>
                  <a:schemeClr val="lt1"/>
                </a:solidFill>
              </a:rPr>
              <a:t>fill</a:t>
            </a:r>
            <a:r>
              <a:rPr lang="en-US" sz="1900">
                <a:solidFill>
                  <a:schemeClr val="lt1"/>
                </a:solidFill>
              </a:rPr>
              <a:t>, </a:t>
            </a:r>
            <a:r>
              <a:rPr lang="en-US" sz="1750" b="1">
                <a:solidFill>
                  <a:schemeClr val="lt1"/>
                </a:solidFill>
              </a:rPr>
              <a:t>delete</a:t>
            </a:r>
            <a:r>
              <a:rPr lang="en-US" sz="1900">
                <a:solidFill>
                  <a:schemeClr val="lt1"/>
                </a:solidFill>
              </a:rPr>
              <a:t>), it performs corresponding actions on the uploaded CSV files:</a:t>
            </a:r>
            <a:endParaRPr sz="1900">
              <a:solidFill>
                <a:schemeClr val="lt1"/>
              </a:solidFill>
            </a:endParaRPr>
          </a:p>
          <a:p>
            <a:pPr marL="1828800" lvl="3" indent="-298450" algn="l" rtl="0">
              <a:lnSpc>
                <a:spcPct val="115000"/>
              </a:lnSpc>
              <a:spcBef>
                <a:spcPts val="0"/>
              </a:spcBef>
              <a:spcAft>
                <a:spcPts val="0"/>
              </a:spcAft>
              <a:buClr>
                <a:schemeClr val="lt1"/>
              </a:buClr>
              <a:buSzPts val="1100"/>
              <a:buChar char="■"/>
            </a:pPr>
            <a:r>
              <a:rPr lang="en-US" sz="1900">
                <a:solidFill>
                  <a:schemeClr val="lt1"/>
                </a:solidFill>
              </a:rPr>
              <a:t>If the operation is </a:t>
            </a:r>
            <a:r>
              <a:rPr lang="en-US" sz="1750" b="1">
                <a:solidFill>
                  <a:schemeClr val="lt1"/>
                </a:solidFill>
              </a:rPr>
              <a:t>show</a:t>
            </a:r>
            <a:r>
              <a:rPr lang="en-US" sz="1900">
                <a:solidFill>
                  <a:schemeClr val="lt1"/>
                </a:solidFill>
              </a:rPr>
              <a:t>, it displays missing values in the CSV file along with basic statistics.</a:t>
            </a:r>
            <a:endParaRPr sz="1900">
              <a:solidFill>
                <a:schemeClr val="lt1"/>
              </a:solidFill>
            </a:endParaRPr>
          </a:p>
          <a:p>
            <a:pPr marL="1828800" lvl="3" indent="-298450" algn="l" rtl="0">
              <a:lnSpc>
                <a:spcPct val="115000"/>
              </a:lnSpc>
              <a:spcBef>
                <a:spcPts val="0"/>
              </a:spcBef>
              <a:spcAft>
                <a:spcPts val="0"/>
              </a:spcAft>
              <a:buClr>
                <a:schemeClr val="lt1"/>
              </a:buClr>
              <a:buSzPts val="1100"/>
              <a:buChar char="■"/>
            </a:pPr>
            <a:r>
              <a:rPr lang="en-US" sz="1900">
                <a:solidFill>
                  <a:schemeClr val="lt1"/>
                </a:solidFill>
              </a:rPr>
              <a:t>If the operation is </a:t>
            </a:r>
            <a:r>
              <a:rPr lang="en-US" sz="1750" b="1">
                <a:solidFill>
                  <a:schemeClr val="lt1"/>
                </a:solidFill>
              </a:rPr>
              <a:t>fill</a:t>
            </a:r>
            <a:r>
              <a:rPr lang="en-US" sz="1900">
                <a:solidFill>
                  <a:schemeClr val="lt1"/>
                </a:solidFill>
              </a:rPr>
              <a:t>, it handles missing values based on user-defined criteria and updates the CSV file accordingly.</a:t>
            </a:r>
            <a:endParaRPr sz="1900">
              <a:solidFill>
                <a:schemeClr val="lt1"/>
              </a:solidFill>
            </a:endParaRPr>
          </a:p>
          <a:p>
            <a:pPr marL="1828800" lvl="3" indent="-298450" algn="l" rtl="0">
              <a:lnSpc>
                <a:spcPct val="115000"/>
              </a:lnSpc>
              <a:spcBef>
                <a:spcPts val="0"/>
              </a:spcBef>
              <a:spcAft>
                <a:spcPts val="0"/>
              </a:spcAft>
              <a:buClr>
                <a:schemeClr val="lt1"/>
              </a:buClr>
              <a:buSzPts val="1100"/>
              <a:buChar char="■"/>
            </a:pPr>
            <a:r>
              <a:rPr lang="en-US" sz="1900">
                <a:solidFill>
                  <a:schemeClr val="lt1"/>
                </a:solidFill>
              </a:rPr>
              <a:t>If the operation is </a:t>
            </a:r>
            <a:r>
              <a:rPr lang="en-US" sz="1750" b="1">
                <a:solidFill>
                  <a:schemeClr val="lt1"/>
                </a:solidFill>
              </a:rPr>
              <a:t>delete</a:t>
            </a:r>
            <a:r>
              <a:rPr lang="en-US" sz="1900">
                <a:solidFill>
                  <a:schemeClr val="lt1"/>
                </a:solidFill>
              </a:rPr>
              <a:t>, it removes rows with missing values from the CSV file.</a:t>
            </a:r>
            <a:endParaRPr sz="1900">
              <a:solidFill>
                <a:schemeClr val="lt1"/>
              </a:solidFill>
            </a:endParaRPr>
          </a:p>
          <a:p>
            <a:pPr marL="914400" lvl="1" indent="-298450" algn="l" rtl="0">
              <a:lnSpc>
                <a:spcPct val="115000"/>
              </a:lnSpc>
              <a:spcBef>
                <a:spcPts val="0"/>
              </a:spcBef>
              <a:spcAft>
                <a:spcPts val="0"/>
              </a:spcAft>
              <a:buClr>
                <a:schemeClr val="lt1"/>
              </a:buClr>
              <a:buSzPts val="1100"/>
              <a:buChar char="○"/>
            </a:pPr>
            <a:r>
              <a:rPr lang="en-US" sz="1900">
                <a:solidFill>
                  <a:schemeClr val="lt1"/>
                </a:solidFill>
              </a:rPr>
              <a:t>For </a:t>
            </a:r>
            <a:r>
              <a:rPr lang="en-US" sz="1750" b="1">
                <a:solidFill>
                  <a:schemeClr val="lt1"/>
                </a:solidFill>
              </a:rPr>
              <a:t>GET</a:t>
            </a:r>
            <a:r>
              <a:rPr lang="en-US" sz="1900">
                <a:solidFill>
                  <a:schemeClr val="lt1"/>
                </a:solidFill>
              </a:rPr>
              <a:t> requests, it renders the initial page for uploading files.</a:t>
            </a:r>
            <a:endParaRPr sz="12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196"/>
        <p:cNvGrpSpPr/>
        <p:nvPr/>
      </p:nvGrpSpPr>
      <p:grpSpPr>
        <a:xfrm>
          <a:off x="0" y="0"/>
          <a:ext cx="0" cy="0"/>
          <a:chOff x="0" y="0"/>
          <a:chExt cx="0" cy="0"/>
        </a:xfrm>
      </p:grpSpPr>
      <p:sp>
        <p:nvSpPr>
          <p:cNvPr id="1197" name="Google Shape;1197;g2daaa457fd3_0_711"/>
          <p:cNvSpPr txBox="1"/>
          <p:nvPr/>
        </p:nvSpPr>
        <p:spPr>
          <a:xfrm>
            <a:off x="1991676" y="525338"/>
            <a:ext cx="8209472"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p:txBody>
      </p:sp>
      <p:sp>
        <p:nvSpPr>
          <p:cNvPr id="1198" name="Google Shape;1198;g2daaa457fd3_0_711"/>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1.missing values</a:t>
            </a:r>
            <a:endParaRPr sz="100">
              <a:solidFill>
                <a:srgbClr val="00A8FF"/>
              </a:solidFill>
            </a:endParaRPr>
          </a:p>
        </p:txBody>
      </p:sp>
      <p:sp>
        <p:nvSpPr>
          <p:cNvPr id="1199" name="Google Shape;1199;g2daaa457fd3_0_711"/>
          <p:cNvSpPr txBox="1"/>
          <p:nvPr/>
        </p:nvSpPr>
        <p:spPr>
          <a:xfrm>
            <a:off x="127650" y="1532700"/>
            <a:ext cx="11936700" cy="3996448"/>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0" lvl="0" indent="45720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rPr>
              <a:t>3. Data Processing Functions:</a:t>
            </a:r>
            <a:endParaRPr sz="2200" b="1">
              <a:ln w="22225">
                <a:solidFill>
                  <a:schemeClr val="accent2"/>
                </a:solidFill>
                <a:prstDash val="solid"/>
              </a:ln>
              <a:solidFill>
                <a:schemeClr val="accent2">
                  <a:lumMod val="40000"/>
                  <a:lumOff val="60000"/>
                </a:schemeClr>
              </a:solidFill>
            </a:endParaRPr>
          </a:p>
          <a:p>
            <a:pPr marL="914400" lvl="1" indent="-298450" algn="l" rtl="0">
              <a:lnSpc>
                <a:spcPct val="115000"/>
              </a:lnSpc>
              <a:spcBef>
                <a:spcPts val="0"/>
              </a:spcBef>
              <a:spcAft>
                <a:spcPts val="0"/>
              </a:spcAft>
              <a:buClr>
                <a:schemeClr val="lt1"/>
              </a:buClr>
              <a:buSzPts val="1100"/>
              <a:buChar char="○"/>
            </a:pPr>
            <a:r>
              <a:rPr lang="en-US" sz="2200">
                <a:solidFill>
                  <a:schemeClr val="lt1"/>
                </a:solidFill>
              </a:rPr>
              <a:t>The function renders the HTML template </a:t>
            </a:r>
            <a:r>
              <a:rPr lang="en-US" sz="2050" b="1">
                <a:solidFill>
                  <a:schemeClr val="lt1"/>
                </a:solidFill>
              </a:rPr>
              <a:t>Missing_value.html</a:t>
            </a:r>
            <a:r>
              <a:rPr lang="en-US" sz="2200">
                <a:solidFill>
                  <a:schemeClr val="lt1"/>
                </a:solidFill>
              </a:rPr>
              <a:t>, passing relevant data such as filenames, original and modified table HTML, and missing value statistics.</a:t>
            </a:r>
            <a:endParaRPr sz="2200">
              <a:solidFill>
                <a:schemeClr val="lt1"/>
              </a:solidFill>
            </a:endParaRPr>
          </a:p>
          <a:p>
            <a:pPr marL="914400" lvl="1" indent="-361950" algn="l" rtl="0">
              <a:lnSpc>
                <a:spcPct val="115000"/>
              </a:lnSpc>
              <a:spcBef>
                <a:spcPts val="0"/>
              </a:spcBef>
              <a:spcAft>
                <a:spcPts val="0"/>
              </a:spcAft>
              <a:buClr>
                <a:schemeClr val="lt1"/>
              </a:buClr>
              <a:buSzPts val="2100"/>
              <a:buChar char="○"/>
            </a:pPr>
            <a:r>
              <a:rPr lang="en-US" sz="2200">
                <a:solidFill>
                  <a:schemeClr val="lt1"/>
                </a:solidFill>
              </a:rPr>
              <a:t>The template dynamically adjusts its content based on user interactions and the operation performed.</a:t>
            </a:r>
            <a:endParaRPr sz="2200">
              <a:solidFill>
                <a:schemeClr val="lt1"/>
              </a:solidFill>
            </a:endParaRPr>
          </a:p>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rPr>
              <a:t>      4.  Data Processing Functions:</a:t>
            </a:r>
            <a:endParaRPr sz="2200" b="1">
              <a:ln w="22225">
                <a:solidFill>
                  <a:schemeClr val="accent2"/>
                </a:solidFill>
                <a:prstDash val="solid"/>
              </a:ln>
              <a:solidFill>
                <a:schemeClr val="accent2">
                  <a:lumMod val="40000"/>
                  <a:lumOff val="60000"/>
                </a:schemeClr>
              </a:solidFill>
            </a:endParaRPr>
          </a:p>
          <a:p>
            <a:pPr marL="914400" lvl="1" indent="-298450" algn="l" rtl="0">
              <a:lnSpc>
                <a:spcPct val="115000"/>
              </a:lnSpc>
              <a:spcBef>
                <a:spcPts val="0"/>
              </a:spcBef>
              <a:spcAft>
                <a:spcPts val="0"/>
              </a:spcAft>
              <a:buClr>
                <a:schemeClr val="lt1"/>
              </a:buClr>
              <a:buSzPts val="1100"/>
              <a:buChar char="○"/>
            </a:pPr>
            <a:r>
              <a:rPr lang="en-US" sz="2200">
                <a:solidFill>
                  <a:schemeClr val="lt1"/>
                </a:solidFill>
              </a:rPr>
              <a:t>The code utilizes several helper functions such as </a:t>
            </a:r>
            <a:r>
              <a:rPr lang="en-US" sz="2050" b="1" err="1">
                <a:solidFill>
                  <a:schemeClr val="lt1"/>
                </a:solidFill>
              </a:rPr>
              <a:t>get_uploaded_files</a:t>
            </a:r>
            <a:r>
              <a:rPr lang="en-US" sz="2050" b="1">
                <a:solidFill>
                  <a:schemeClr val="lt1"/>
                </a:solidFill>
              </a:rPr>
              <a:t>()</a:t>
            </a:r>
            <a:r>
              <a:rPr lang="en-US" sz="2200">
                <a:solidFill>
                  <a:schemeClr val="lt1"/>
                </a:solidFill>
              </a:rPr>
              <a:t>, </a:t>
            </a:r>
            <a:r>
              <a:rPr lang="en-US" sz="2050" b="1" err="1">
                <a:solidFill>
                  <a:schemeClr val="lt1"/>
                </a:solidFill>
              </a:rPr>
              <a:t>find_missing_values_rows</a:t>
            </a:r>
            <a:r>
              <a:rPr lang="en-US" sz="2050" b="1">
                <a:solidFill>
                  <a:schemeClr val="lt1"/>
                </a:solidFill>
              </a:rPr>
              <a:t>()</a:t>
            </a:r>
            <a:r>
              <a:rPr lang="en-US" sz="2200">
                <a:solidFill>
                  <a:schemeClr val="lt1"/>
                </a:solidFill>
              </a:rPr>
              <a:t>, </a:t>
            </a:r>
            <a:r>
              <a:rPr lang="en-US" sz="2050" b="1" err="1">
                <a:solidFill>
                  <a:schemeClr val="lt1"/>
                </a:solidFill>
              </a:rPr>
              <a:t>pers_missing</a:t>
            </a:r>
            <a:r>
              <a:rPr lang="en-US" sz="2050" b="1">
                <a:solidFill>
                  <a:schemeClr val="lt1"/>
                </a:solidFill>
              </a:rPr>
              <a:t>()</a:t>
            </a:r>
            <a:r>
              <a:rPr lang="en-US" sz="2200">
                <a:solidFill>
                  <a:schemeClr val="lt1"/>
                </a:solidFill>
              </a:rPr>
              <a:t>, and </a:t>
            </a:r>
            <a:r>
              <a:rPr lang="en-US" sz="2050" b="1" err="1">
                <a:solidFill>
                  <a:schemeClr val="lt1"/>
                </a:solidFill>
              </a:rPr>
              <a:t>handle_missing</a:t>
            </a:r>
            <a:r>
              <a:rPr lang="en-US" sz="2050" b="1">
                <a:solidFill>
                  <a:schemeClr val="lt1"/>
                </a:solidFill>
              </a:rPr>
              <a:t>()</a:t>
            </a:r>
            <a:r>
              <a:rPr lang="en-US" sz="2200">
                <a:solidFill>
                  <a:schemeClr val="lt1"/>
                </a:solidFill>
              </a:rPr>
              <a:t> to process data and perform operations related to missing values in CSV files.</a:t>
            </a:r>
            <a:endParaRPr sz="32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204"/>
        <p:cNvGrpSpPr/>
        <p:nvPr/>
      </p:nvGrpSpPr>
      <p:grpSpPr>
        <a:xfrm>
          <a:off x="0" y="0"/>
          <a:ext cx="0" cy="0"/>
          <a:chOff x="0" y="0"/>
          <a:chExt cx="0" cy="0"/>
        </a:xfrm>
      </p:grpSpPr>
      <p:sp>
        <p:nvSpPr>
          <p:cNvPr id="1205" name="Google Shape;1205;g2daaa457fd3_0_718"/>
          <p:cNvSpPr txBox="1"/>
          <p:nvPr/>
        </p:nvSpPr>
        <p:spPr>
          <a:xfrm>
            <a:off x="2024745" y="500075"/>
            <a:ext cx="8131628"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latin typeface="Doppio One"/>
                <a:ea typeface="Doppio One"/>
                <a:cs typeface="Doppio One"/>
                <a:sym typeface="Doppio One"/>
              </a:rPr>
              <a:t>4.3 System modules implementation</a:t>
            </a:r>
            <a:endParaRPr>
              <a:solidFill>
                <a:srgbClr val="00A8FF"/>
              </a:solidFill>
            </a:endParaRPr>
          </a:p>
        </p:txBody>
      </p:sp>
      <p:sp>
        <p:nvSpPr>
          <p:cNvPr id="1206" name="Google Shape;1206;g2daaa457fd3_0_718"/>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1.missing values</a:t>
            </a:r>
            <a:endParaRPr sz="100">
              <a:solidFill>
                <a:srgbClr val="00A8FF"/>
              </a:solidFill>
            </a:endParaRPr>
          </a:p>
        </p:txBody>
      </p:sp>
      <p:sp>
        <p:nvSpPr>
          <p:cNvPr id="1207" name="Google Shape;1207;g2daaa457fd3_0_718"/>
          <p:cNvSpPr txBox="1"/>
          <p:nvPr/>
        </p:nvSpPr>
        <p:spPr>
          <a:xfrm>
            <a:off x="127650" y="1238975"/>
            <a:ext cx="11936700" cy="5472237"/>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200" b="1" dirty="0">
                <a:ln w="22225">
                  <a:solidFill>
                    <a:schemeClr val="accent2"/>
                  </a:solidFill>
                  <a:prstDash val="solid"/>
                </a:ln>
                <a:solidFill>
                  <a:schemeClr val="accent2">
                    <a:lumMod val="40000"/>
                    <a:lumOff val="60000"/>
                  </a:schemeClr>
                </a:solidFill>
              </a:rPr>
              <a:t>  	5.   Input Validation and Error Handling:</a:t>
            </a:r>
            <a:endParaRPr sz="2200" b="1" dirty="0">
              <a:ln w="22225">
                <a:solidFill>
                  <a:schemeClr val="accent2"/>
                </a:solidFill>
                <a:prstDash val="solid"/>
              </a:ln>
              <a:solidFill>
                <a:schemeClr val="accent2">
                  <a:lumMod val="40000"/>
                  <a:lumOff val="60000"/>
                </a:schemeClr>
              </a:solidFill>
            </a:endParaRPr>
          </a:p>
          <a:p>
            <a:pPr marL="914400" lvl="1" indent="-361950" algn="l" rtl="0">
              <a:lnSpc>
                <a:spcPct val="115000"/>
              </a:lnSpc>
              <a:spcBef>
                <a:spcPts val="0"/>
              </a:spcBef>
              <a:spcAft>
                <a:spcPts val="0"/>
              </a:spcAft>
              <a:buClr>
                <a:schemeClr val="lt1"/>
              </a:buClr>
              <a:buSzPts val="2100"/>
              <a:buChar char="○"/>
            </a:pPr>
            <a:r>
              <a:rPr lang="en-US" sz="2200" dirty="0">
                <a:solidFill>
                  <a:schemeClr val="lt1"/>
                </a:solidFill>
              </a:rPr>
              <a:t>Basic input validation is implemented to ensure that users select a file and provide necessary inputs for filling missing values.</a:t>
            </a:r>
            <a:endParaRPr sz="2200" dirty="0">
              <a:solidFill>
                <a:schemeClr val="lt1"/>
              </a:solidFill>
            </a:endParaRPr>
          </a:p>
          <a:p>
            <a:pPr marL="914400" lvl="1" indent="-361950" algn="l" rtl="0">
              <a:lnSpc>
                <a:spcPct val="115000"/>
              </a:lnSpc>
              <a:spcBef>
                <a:spcPts val="0"/>
              </a:spcBef>
              <a:spcAft>
                <a:spcPts val="0"/>
              </a:spcAft>
              <a:buClr>
                <a:schemeClr val="lt1"/>
              </a:buClr>
              <a:buSzPts val="2100"/>
              <a:buChar char="○"/>
            </a:pPr>
            <a:r>
              <a:rPr lang="en-US" sz="2200" dirty="0">
                <a:solidFill>
                  <a:schemeClr val="lt1"/>
                </a:solidFill>
              </a:rPr>
              <a:t>Error messages are displayed when required inputs are missing or invalid.</a:t>
            </a:r>
            <a:endParaRPr sz="2200" dirty="0">
              <a:solidFill>
                <a:schemeClr val="lt1"/>
              </a:solidFill>
            </a:endParaRPr>
          </a:p>
          <a:p>
            <a:pPr marL="0" lvl="0" indent="0" algn="l" rtl="0">
              <a:lnSpc>
                <a:spcPct val="115000"/>
              </a:lnSpc>
              <a:spcBef>
                <a:spcPts val="1200"/>
              </a:spcBef>
              <a:spcAft>
                <a:spcPts val="0"/>
              </a:spcAft>
              <a:buNone/>
            </a:pPr>
            <a:r>
              <a:rPr lang="en-US" sz="2200" b="1" dirty="0">
                <a:ln w="22225">
                  <a:solidFill>
                    <a:schemeClr val="accent2"/>
                  </a:solidFill>
                  <a:prstDash val="solid"/>
                </a:ln>
                <a:solidFill>
                  <a:schemeClr val="accent2">
                    <a:lumMod val="40000"/>
                    <a:lumOff val="60000"/>
                  </a:schemeClr>
                </a:solidFill>
              </a:rPr>
              <a:t> 	6.   File Operations:</a:t>
            </a:r>
            <a:endParaRPr sz="2200" b="1" dirty="0">
              <a:ln w="22225">
                <a:solidFill>
                  <a:schemeClr val="accent2"/>
                </a:solidFill>
                <a:prstDash val="solid"/>
              </a:ln>
              <a:solidFill>
                <a:schemeClr val="accent2">
                  <a:lumMod val="40000"/>
                  <a:lumOff val="60000"/>
                </a:schemeClr>
              </a:solidFill>
            </a:endParaRPr>
          </a:p>
          <a:p>
            <a:pPr marL="914400" lvl="1" indent="-361950" algn="l" rtl="0">
              <a:lnSpc>
                <a:spcPct val="115000"/>
              </a:lnSpc>
              <a:spcBef>
                <a:spcPts val="0"/>
              </a:spcBef>
              <a:spcAft>
                <a:spcPts val="0"/>
              </a:spcAft>
              <a:buClr>
                <a:schemeClr val="lt1"/>
              </a:buClr>
              <a:buSzPts val="2100"/>
              <a:buChar char="○"/>
            </a:pPr>
            <a:r>
              <a:rPr lang="en-US" sz="2200" dirty="0">
                <a:solidFill>
                  <a:schemeClr val="lt1"/>
                </a:solidFill>
              </a:rPr>
              <a:t>CSV files uploaded by users are read into pandas Data Frames for processing.</a:t>
            </a:r>
            <a:endParaRPr sz="2200" dirty="0">
              <a:solidFill>
                <a:schemeClr val="lt1"/>
              </a:solidFill>
            </a:endParaRPr>
          </a:p>
          <a:p>
            <a:pPr marL="914400" lvl="1" indent="-298450" algn="l" rtl="0">
              <a:lnSpc>
                <a:spcPct val="115000"/>
              </a:lnSpc>
              <a:spcBef>
                <a:spcPts val="0"/>
              </a:spcBef>
              <a:spcAft>
                <a:spcPts val="0"/>
              </a:spcAft>
              <a:buClr>
                <a:schemeClr val="lt1"/>
              </a:buClr>
              <a:buSzPts val="1100"/>
              <a:buChar char="○"/>
            </a:pPr>
            <a:r>
              <a:rPr lang="en-US" sz="2200" dirty="0">
                <a:solidFill>
                  <a:schemeClr val="lt1"/>
                </a:solidFill>
              </a:rPr>
              <a:t>Modified Data Frames are saved back to CSV files in the </a:t>
            </a:r>
            <a:r>
              <a:rPr lang="en-US" sz="2050" b="1" dirty="0">
                <a:solidFill>
                  <a:schemeClr val="lt1"/>
                </a:solidFill>
              </a:rPr>
              <a:t>uploads</a:t>
            </a:r>
            <a:r>
              <a:rPr lang="en-US" sz="2200" dirty="0">
                <a:solidFill>
                  <a:schemeClr val="lt1"/>
                </a:solidFill>
              </a:rPr>
              <a:t> directory.</a:t>
            </a:r>
            <a:endParaRPr sz="2200" dirty="0">
              <a:solidFill>
                <a:schemeClr val="lt1"/>
              </a:solidFill>
            </a:endParaRPr>
          </a:p>
          <a:p>
            <a:pPr marL="0" lvl="0" indent="0" algn="l" rtl="0">
              <a:lnSpc>
                <a:spcPct val="115000"/>
              </a:lnSpc>
              <a:spcBef>
                <a:spcPts val="1200"/>
              </a:spcBef>
              <a:spcAft>
                <a:spcPts val="0"/>
              </a:spcAft>
              <a:buNone/>
            </a:pPr>
            <a:r>
              <a:rPr lang="en-US" sz="2200" b="1" dirty="0">
                <a:ln w="22225">
                  <a:solidFill>
                    <a:schemeClr val="accent2"/>
                  </a:solidFill>
                  <a:prstDash val="solid"/>
                </a:ln>
                <a:solidFill>
                  <a:schemeClr val="accent2">
                    <a:lumMod val="40000"/>
                    <a:lumOff val="60000"/>
                  </a:schemeClr>
                </a:solidFill>
              </a:rPr>
              <a:t> 	7.   User Interface:</a:t>
            </a:r>
            <a:endParaRPr sz="2200" b="1" dirty="0">
              <a:ln w="22225">
                <a:solidFill>
                  <a:schemeClr val="accent2"/>
                </a:solidFill>
                <a:prstDash val="solid"/>
              </a:ln>
              <a:solidFill>
                <a:schemeClr val="accent2">
                  <a:lumMod val="40000"/>
                  <a:lumOff val="60000"/>
                </a:schemeClr>
              </a:solidFill>
            </a:endParaRPr>
          </a:p>
          <a:p>
            <a:pPr marL="914400" lvl="1" indent="-361950" algn="l" rtl="0">
              <a:lnSpc>
                <a:spcPct val="115000"/>
              </a:lnSpc>
              <a:spcBef>
                <a:spcPts val="0"/>
              </a:spcBef>
              <a:spcAft>
                <a:spcPts val="0"/>
              </a:spcAft>
              <a:buClr>
                <a:schemeClr val="lt1"/>
              </a:buClr>
              <a:buSzPts val="2100"/>
              <a:buChar char="○"/>
            </a:pPr>
            <a:r>
              <a:rPr lang="en-US" sz="2200" dirty="0">
                <a:solidFill>
                  <a:schemeClr val="lt1"/>
                </a:solidFill>
              </a:rPr>
              <a:t>The system provides a user-friendly interface for uploading files, selecting operations, and viewing results.</a:t>
            </a:r>
            <a:endParaRPr sz="2200" dirty="0">
              <a:solidFill>
                <a:schemeClr val="lt1"/>
              </a:solidFill>
            </a:endParaRPr>
          </a:p>
          <a:p>
            <a:pPr marL="914400" lvl="1" indent="-361950" algn="l" rtl="0">
              <a:lnSpc>
                <a:spcPct val="115000"/>
              </a:lnSpc>
              <a:spcBef>
                <a:spcPts val="0"/>
              </a:spcBef>
              <a:spcAft>
                <a:spcPts val="0"/>
              </a:spcAft>
              <a:buClr>
                <a:schemeClr val="lt1"/>
              </a:buClr>
              <a:buSzPts val="2100"/>
              <a:buChar char="○"/>
            </a:pPr>
            <a:r>
              <a:rPr lang="en-US" sz="2200" dirty="0">
                <a:solidFill>
                  <a:schemeClr val="lt1"/>
                </a:solidFill>
              </a:rPr>
              <a:t>Feedback messages and error alerts are displayed to guide users through the process.</a:t>
            </a:r>
            <a:endParaRPr sz="3200" dirty="0">
              <a:solidFill>
                <a:schemeClr val="lt1"/>
              </a:solidFill>
            </a:endParaRPr>
          </a:p>
          <a:p>
            <a:pPr marL="0" lvl="0" indent="0" algn="l" rtl="0">
              <a:lnSpc>
                <a:spcPct val="115000"/>
              </a:lnSpc>
              <a:spcBef>
                <a:spcPts val="1200"/>
              </a:spcBef>
              <a:spcAft>
                <a:spcPts val="0"/>
              </a:spcAft>
              <a:buNone/>
            </a:pPr>
            <a:endParaRPr sz="2200"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12"/>
        <p:cNvGrpSpPr/>
        <p:nvPr/>
      </p:nvGrpSpPr>
      <p:grpSpPr>
        <a:xfrm>
          <a:off x="0" y="0"/>
          <a:ext cx="0" cy="0"/>
          <a:chOff x="0" y="0"/>
          <a:chExt cx="0" cy="0"/>
        </a:xfrm>
      </p:grpSpPr>
      <p:sp useBgFill="1">
        <p:nvSpPr>
          <p:cNvPr id="1219" name="Rectangle 1218">
            <a:extLst>
              <a:ext uri="{FF2B5EF4-FFF2-40B4-BE49-F238E27FC236}">
                <a16:creationId xmlns:a16="http://schemas.microsoft.com/office/drawing/2014/main" id="{E18F6E8B-15ED-43C7-94BA-91549A651C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Google Shape;1213;g2daaa457fd3_0_725"/>
          <p:cNvSpPr txBox="1"/>
          <p:nvPr/>
        </p:nvSpPr>
        <p:spPr>
          <a:xfrm>
            <a:off x="267833" y="155533"/>
            <a:ext cx="6590164" cy="2736965"/>
          </a:xfrm>
          <a:prstGeom prst="rect">
            <a:avLst/>
          </a:prstGeom>
        </p:spPr>
        <p:txBody>
          <a:bodyPr spcFirstLastPara="1" vert="horz" lIns="91440" tIns="45720" rIns="91440" bIns="45720" rtlCol="0" anchor="t" anchorCtr="0">
            <a:normAutofit/>
          </a:bodyPr>
          <a:lstStyle/>
          <a:p>
            <a:pPr>
              <a:lnSpc>
                <a:spcPct val="90000"/>
              </a:lnSpc>
              <a:spcBef>
                <a:spcPct val="0"/>
              </a:spcBef>
              <a:spcAft>
                <a:spcPts val="600"/>
              </a:spcAft>
            </a:pPr>
            <a:r>
              <a:rPr lang="en-US" sz="5000" b="1" kern="1200" dirty="0">
                <a:solidFill>
                  <a:schemeClr val="bg1"/>
                </a:solidFill>
                <a:latin typeface="+mj-lt"/>
                <a:ea typeface="+mj-ea"/>
                <a:cs typeface="+mj-cs"/>
                <a:sym typeface="Doppio One"/>
              </a:rPr>
              <a:t>4.3 System modules implementation</a:t>
            </a:r>
            <a:endParaRPr lang="en-US" sz="5000" kern="1200" dirty="0">
              <a:solidFill>
                <a:schemeClr val="bg1"/>
              </a:solidFill>
              <a:latin typeface="+mj-lt"/>
              <a:ea typeface="+mj-ea"/>
              <a:cs typeface="+mj-cs"/>
              <a:sym typeface="Doppio One"/>
            </a:endParaRPr>
          </a:p>
        </p:txBody>
      </p:sp>
      <p:sp>
        <p:nvSpPr>
          <p:cNvPr id="1214" name="Google Shape;1214;g2daaa457fd3_0_725"/>
          <p:cNvSpPr txBox="1"/>
          <p:nvPr/>
        </p:nvSpPr>
        <p:spPr>
          <a:xfrm>
            <a:off x="1329291" y="1915365"/>
            <a:ext cx="4900143" cy="1709849"/>
          </a:xfrm>
          <a:prstGeom prst="rect">
            <a:avLst/>
          </a:prstGeom>
        </p:spPr>
        <p:txBody>
          <a:bodyPr spcFirstLastPara="1" vert="horz" lIns="91440" tIns="45720" rIns="91440" bIns="45720" rtlCol="0" anchor="b" anchorCtr="0">
            <a:normAutofit/>
          </a:bodyPr>
          <a:lstStyle/>
          <a:p>
            <a:pPr lvl="0">
              <a:lnSpc>
                <a:spcPct val="90000"/>
              </a:lnSpc>
              <a:spcBef>
                <a:spcPts val="1000"/>
              </a:spcBef>
              <a:spcAft>
                <a:spcPts val="0"/>
              </a:spcAft>
            </a:pPr>
            <a:r>
              <a:rPr lang="en-US" sz="3200" b="1"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Doppio One"/>
              </a:rPr>
              <a:t>2.Dublicates</a:t>
            </a:r>
            <a:endParaRPr lang="en-US" sz="3200"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1221" name="Group 1220">
            <a:extLst>
              <a:ext uri="{FF2B5EF4-FFF2-40B4-BE49-F238E27FC236}">
                <a16:creationId xmlns:a16="http://schemas.microsoft.com/office/drawing/2014/main" id="{032D8612-31EB-44CF-A1D0-14FD4C7054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222" name="Rectangle 1221">
              <a:extLst>
                <a:ext uri="{FF2B5EF4-FFF2-40B4-BE49-F238E27FC236}">
                  <a16:creationId xmlns:a16="http://schemas.microsoft.com/office/drawing/2014/main" id="{F19A4A0F-1B59-4DB0-9764-D10936E98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Rectangle 122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Rectangle 122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6" name="Rectangle 1225">
            <a:extLst>
              <a:ext uri="{FF2B5EF4-FFF2-40B4-BE49-F238E27FC236}">
                <a16:creationId xmlns:a16="http://schemas.microsoft.com/office/drawing/2014/main" id="{B81933D1-5615-42C7-9C0B-4EB7105CCE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Rectangle 1227">
            <a:extLst>
              <a:ext uri="{FF2B5EF4-FFF2-40B4-BE49-F238E27FC236}">
                <a16:creationId xmlns:a16="http://schemas.microsoft.com/office/drawing/2014/main" id="{B089A89A-1E9C-4761-9DFF-53C275FBF8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computer program&#10;&#10;Description automatically generated">
            <a:extLst>
              <a:ext uri="{FF2B5EF4-FFF2-40B4-BE49-F238E27FC236}">
                <a16:creationId xmlns:a16="http://schemas.microsoft.com/office/drawing/2014/main" id="{29042A79-CF19-5DAC-B6B7-12B3EB565E8B}"/>
              </a:ext>
            </a:extLst>
          </p:cNvPr>
          <p:cNvPicPr>
            <a:picLocks noChangeAspect="1"/>
          </p:cNvPicPr>
          <p:nvPr/>
        </p:nvPicPr>
        <p:blipFill>
          <a:blip r:embed="rId3"/>
          <a:stretch>
            <a:fillRect/>
          </a:stretch>
        </p:blipFill>
        <p:spPr>
          <a:xfrm>
            <a:off x="7226782" y="471748"/>
            <a:ext cx="4099609" cy="2552007"/>
          </a:xfrm>
          <a:prstGeom prst="rect">
            <a:avLst/>
          </a:prstGeom>
        </p:spPr>
      </p:pic>
      <p:sp>
        <p:nvSpPr>
          <p:cNvPr id="1230" name="Rectangle 122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 program&#10;&#10;Description automatically generated">
            <a:extLst>
              <a:ext uri="{FF2B5EF4-FFF2-40B4-BE49-F238E27FC236}">
                <a16:creationId xmlns:a16="http://schemas.microsoft.com/office/drawing/2014/main" id="{BCF84407-5FED-83F1-26EC-352B6646CAB0}"/>
              </a:ext>
            </a:extLst>
          </p:cNvPr>
          <p:cNvPicPr>
            <a:picLocks noChangeAspect="1"/>
          </p:cNvPicPr>
          <p:nvPr/>
        </p:nvPicPr>
        <p:blipFill>
          <a:blip r:embed="rId4"/>
          <a:stretch>
            <a:fillRect/>
          </a:stretch>
        </p:blipFill>
        <p:spPr>
          <a:xfrm>
            <a:off x="7114162" y="3827773"/>
            <a:ext cx="4324849" cy="22489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220"/>
        <p:cNvGrpSpPr/>
        <p:nvPr/>
      </p:nvGrpSpPr>
      <p:grpSpPr>
        <a:xfrm>
          <a:off x="0" y="0"/>
          <a:ext cx="0" cy="0"/>
          <a:chOff x="0" y="0"/>
          <a:chExt cx="0" cy="0"/>
        </a:xfrm>
      </p:grpSpPr>
      <p:sp>
        <p:nvSpPr>
          <p:cNvPr id="1221" name="Google Shape;1221;g2daaa457fd3_0_733"/>
          <p:cNvSpPr txBox="1"/>
          <p:nvPr/>
        </p:nvSpPr>
        <p:spPr>
          <a:xfrm>
            <a:off x="1879327" y="525338"/>
            <a:ext cx="8439510"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p:txBody>
      </p:sp>
      <p:sp>
        <p:nvSpPr>
          <p:cNvPr id="1222" name="Google Shape;1222;g2daaa457fd3_0_733"/>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2.Dublicates</a:t>
            </a:r>
            <a:endParaRPr sz="100">
              <a:solidFill>
                <a:srgbClr val="00A8FF"/>
              </a:solidFill>
            </a:endParaRPr>
          </a:p>
        </p:txBody>
      </p:sp>
      <p:sp>
        <p:nvSpPr>
          <p:cNvPr id="1223" name="Google Shape;1223;g2daaa457fd3_0_733"/>
          <p:cNvSpPr txBox="1"/>
          <p:nvPr/>
        </p:nvSpPr>
        <p:spPr>
          <a:xfrm>
            <a:off x="1069848" y="1325382"/>
            <a:ext cx="9906000" cy="5399909"/>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88900" lvl="0" algn="l" rtl="0">
              <a:lnSpc>
                <a:spcPct val="115000"/>
              </a:lnSpc>
              <a:spcBef>
                <a:spcPts val="0"/>
              </a:spcBef>
              <a:spcAft>
                <a:spcPts val="0"/>
              </a:spcAft>
              <a:buClr>
                <a:schemeClr val="lt1"/>
              </a:buClr>
              <a:buSzPts val="2200"/>
            </a:pPr>
            <a:r>
              <a:rPr lang="en-US" sz="2200" b="1">
                <a:ln w="22225">
                  <a:solidFill>
                    <a:schemeClr val="accent2"/>
                  </a:solidFill>
                  <a:prstDash val="solid"/>
                </a:ln>
                <a:solidFill>
                  <a:schemeClr val="accent2">
                    <a:lumMod val="40000"/>
                    <a:lumOff val="60000"/>
                  </a:schemeClr>
                </a:solidFill>
              </a:rPr>
              <a:t>1.   Route Definition:</a:t>
            </a:r>
            <a:endParaRPr sz="2200" b="1">
              <a:ln w="22225">
                <a:solidFill>
                  <a:schemeClr val="accent2"/>
                </a:solidFill>
                <a:prstDash val="solid"/>
              </a:ln>
              <a:solidFill>
                <a:schemeClr val="accent2">
                  <a:lumMod val="40000"/>
                  <a:lumOff val="60000"/>
                </a:schemeClr>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The Flask application defines a route </a:t>
            </a:r>
            <a:r>
              <a:rPr lang="en-US" sz="2200" b="1">
                <a:solidFill>
                  <a:schemeClr val="lt1"/>
                </a:solidFill>
              </a:rPr>
              <a:t>/duplicate</a:t>
            </a:r>
            <a:r>
              <a:rPr lang="en-US" sz="2200">
                <a:solidFill>
                  <a:schemeClr val="lt1"/>
                </a:solidFill>
              </a:rPr>
              <a:t> to handle requests related to duplicate value operations using both </a:t>
            </a:r>
            <a:r>
              <a:rPr lang="en-US" sz="2200" b="1">
                <a:solidFill>
                  <a:schemeClr val="lt1"/>
                </a:solidFill>
              </a:rPr>
              <a:t>GET</a:t>
            </a:r>
            <a:r>
              <a:rPr lang="en-US" sz="2200">
                <a:solidFill>
                  <a:schemeClr val="lt1"/>
                </a:solidFill>
              </a:rPr>
              <a:t> and </a:t>
            </a:r>
            <a:r>
              <a:rPr lang="en-US" sz="2200" b="1">
                <a:solidFill>
                  <a:schemeClr val="lt1"/>
                </a:solidFill>
              </a:rPr>
              <a:t>POST</a:t>
            </a:r>
            <a:r>
              <a:rPr lang="en-US" sz="2200">
                <a:solidFill>
                  <a:schemeClr val="lt1"/>
                </a:solidFill>
              </a:rPr>
              <a:t> methods</a:t>
            </a:r>
            <a:endParaRPr sz="2200">
              <a:solidFill>
                <a:schemeClr val="lt1"/>
              </a:solidFill>
            </a:endParaRPr>
          </a:p>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rPr>
              <a:t>  2.  View Function duplicate():</a:t>
            </a:r>
            <a:endParaRPr sz="2200" b="1">
              <a:ln w="22225">
                <a:solidFill>
                  <a:schemeClr val="accent2"/>
                </a:solidFill>
                <a:prstDash val="solid"/>
              </a:ln>
              <a:solidFill>
                <a:schemeClr val="accent2">
                  <a:lumMod val="40000"/>
                  <a:lumOff val="60000"/>
                </a:schemeClr>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This function acts as the controller for the </a:t>
            </a:r>
            <a:r>
              <a:rPr lang="en-US" sz="2200" b="1">
                <a:solidFill>
                  <a:schemeClr val="lt1"/>
                </a:solidFill>
              </a:rPr>
              <a:t>/duplicate</a:t>
            </a:r>
            <a:r>
              <a:rPr lang="en-US" sz="2200">
                <a:solidFill>
                  <a:schemeClr val="lt1"/>
                </a:solidFill>
              </a:rPr>
              <a:t> route.</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For </a:t>
            </a:r>
            <a:r>
              <a:rPr lang="en-US" sz="2200" b="1">
                <a:solidFill>
                  <a:schemeClr val="lt1"/>
                </a:solidFill>
              </a:rPr>
              <a:t>POST</a:t>
            </a:r>
            <a:r>
              <a:rPr lang="en-US" sz="2200">
                <a:solidFill>
                  <a:schemeClr val="lt1"/>
                </a:solidFill>
              </a:rPr>
              <a:t> requests:</a:t>
            </a:r>
            <a:endParaRPr sz="2200">
              <a:solidFill>
                <a:schemeClr val="lt1"/>
              </a:solidFill>
            </a:endParaRPr>
          </a:p>
          <a:p>
            <a:pPr marL="1371600" lvl="2" indent="-368300" algn="l" rtl="0">
              <a:lnSpc>
                <a:spcPct val="115000"/>
              </a:lnSpc>
              <a:spcBef>
                <a:spcPts val="0"/>
              </a:spcBef>
              <a:spcAft>
                <a:spcPts val="0"/>
              </a:spcAft>
              <a:buClr>
                <a:schemeClr val="lt1"/>
              </a:buClr>
              <a:buSzPts val="2200"/>
              <a:buChar char="■"/>
            </a:pPr>
            <a:r>
              <a:rPr lang="en-US" sz="2200">
                <a:solidFill>
                  <a:schemeClr val="lt1"/>
                </a:solidFill>
              </a:rPr>
              <a:t>It retrieves the list of uploaded filenames using </a:t>
            </a:r>
            <a:r>
              <a:rPr lang="en-US" sz="2200" b="1">
                <a:solidFill>
                  <a:schemeClr val="lt1"/>
                </a:solidFill>
              </a:rPr>
              <a:t>get_uploaded_files()</a:t>
            </a:r>
            <a:r>
              <a:rPr lang="en-US" sz="2200">
                <a:solidFill>
                  <a:schemeClr val="lt1"/>
                </a:solidFill>
              </a:rPr>
              <a:t>.</a:t>
            </a:r>
            <a:endParaRPr sz="2200">
              <a:solidFill>
                <a:schemeClr val="lt1"/>
              </a:solidFill>
            </a:endParaRPr>
          </a:p>
          <a:p>
            <a:pPr marL="1371600" lvl="2" indent="-368300" algn="l" rtl="0">
              <a:lnSpc>
                <a:spcPct val="115000"/>
              </a:lnSpc>
              <a:spcBef>
                <a:spcPts val="0"/>
              </a:spcBef>
              <a:spcAft>
                <a:spcPts val="0"/>
              </a:spcAft>
              <a:buClr>
                <a:schemeClr val="lt1"/>
              </a:buClr>
              <a:buSzPts val="2200"/>
              <a:buChar char="■"/>
            </a:pPr>
            <a:r>
              <a:rPr lang="en-US" sz="2200">
                <a:solidFill>
                  <a:schemeClr val="lt1"/>
                </a:solidFill>
              </a:rPr>
              <a:t>Depending on the operation specified by the user (</a:t>
            </a:r>
            <a:r>
              <a:rPr lang="en-US" sz="2200" b="1">
                <a:solidFill>
                  <a:schemeClr val="lt1"/>
                </a:solidFill>
              </a:rPr>
              <a:t>show</a:t>
            </a:r>
            <a:r>
              <a:rPr lang="en-US" sz="2200">
                <a:solidFill>
                  <a:schemeClr val="lt1"/>
                </a:solidFill>
              </a:rPr>
              <a:t>, </a:t>
            </a:r>
            <a:r>
              <a:rPr lang="en-US" sz="2200" b="1">
                <a:solidFill>
                  <a:schemeClr val="lt1"/>
                </a:solidFill>
              </a:rPr>
              <a:t>remove</a:t>
            </a:r>
            <a:r>
              <a:rPr lang="en-US" sz="2200">
                <a:solidFill>
                  <a:schemeClr val="lt1"/>
                </a:solidFill>
              </a:rPr>
              <a:t>), it carries out corresponding actions on the selected CSV file.</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For </a:t>
            </a:r>
            <a:r>
              <a:rPr lang="en-US" sz="2200" b="1">
                <a:ln w="6600">
                  <a:solidFill>
                    <a:schemeClr val="accent2"/>
                  </a:solidFill>
                  <a:prstDash val="solid"/>
                </a:ln>
                <a:solidFill>
                  <a:srgbClr val="FFFFFF"/>
                </a:solidFill>
                <a:effectLst>
                  <a:outerShdw dist="38100" dir="2700000" algn="tl" rotWithShape="0">
                    <a:schemeClr val="accent2"/>
                  </a:outerShdw>
                </a:effectLst>
              </a:rPr>
              <a:t>GET</a:t>
            </a:r>
            <a:r>
              <a:rPr lang="en-US" sz="2200">
                <a:solidFill>
                  <a:schemeClr val="lt1"/>
                </a:solidFill>
              </a:rPr>
              <a:t> requests, it renders the initial page for selecting files and operations.</a:t>
            </a:r>
            <a:endParaRPr sz="22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228"/>
        <p:cNvGrpSpPr/>
        <p:nvPr/>
      </p:nvGrpSpPr>
      <p:grpSpPr>
        <a:xfrm>
          <a:off x="0" y="0"/>
          <a:ext cx="0" cy="0"/>
          <a:chOff x="0" y="0"/>
          <a:chExt cx="0" cy="0"/>
        </a:xfrm>
      </p:grpSpPr>
      <p:sp>
        <p:nvSpPr>
          <p:cNvPr id="1229" name="Google Shape;1229;g2daaa457fd3_0_743"/>
          <p:cNvSpPr txBox="1"/>
          <p:nvPr/>
        </p:nvSpPr>
        <p:spPr>
          <a:xfrm>
            <a:off x="1879327" y="525338"/>
            <a:ext cx="8439510"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p:txBody>
      </p:sp>
      <p:sp>
        <p:nvSpPr>
          <p:cNvPr id="1230" name="Google Shape;1230;g2daaa457fd3_0_743"/>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2.Dublicates</a:t>
            </a:r>
            <a:endParaRPr sz="100">
              <a:solidFill>
                <a:srgbClr val="00A8FF"/>
              </a:solidFill>
            </a:endParaRPr>
          </a:p>
        </p:txBody>
      </p:sp>
      <p:sp>
        <p:nvSpPr>
          <p:cNvPr id="1231" name="Google Shape;1231;g2daaa457fd3_0_743"/>
          <p:cNvSpPr txBox="1"/>
          <p:nvPr/>
        </p:nvSpPr>
        <p:spPr>
          <a:xfrm>
            <a:off x="1143000" y="1526550"/>
            <a:ext cx="9906000" cy="4539674"/>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rPr>
              <a:t> 3.   Data Processing Function </a:t>
            </a:r>
            <a:r>
              <a:rPr lang="en-US" sz="2200" b="1" err="1">
                <a:ln w="22225">
                  <a:solidFill>
                    <a:schemeClr val="accent2"/>
                  </a:solidFill>
                  <a:prstDash val="solid"/>
                </a:ln>
                <a:solidFill>
                  <a:schemeClr val="accent2">
                    <a:lumMod val="40000"/>
                    <a:lumOff val="60000"/>
                  </a:schemeClr>
                </a:solidFill>
              </a:rPr>
              <a:t>show_dupl</a:t>
            </a:r>
            <a:r>
              <a:rPr lang="en-US" sz="2200" b="1">
                <a:ln w="22225">
                  <a:solidFill>
                    <a:schemeClr val="accent2"/>
                  </a:solidFill>
                  <a:prstDash val="solid"/>
                </a:ln>
                <a:solidFill>
                  <a:schemeClr val="accent2">
                    <a:lumMod val="40000"/>
                    <a:lumOff val="60000"/>
                  </a:schemeClr>
                </a:solidFill>
              </a:rPr>
              <a:t>():</a:t>
            </a:r>
            <a:endParaRPr sz="2200" b="1">
              <a:ln w="22225">
                <a:solidFill>
                  <a:schemeClr val="accent2"/>
                </a:solidFill>
                <a:prstDash val="solid"/>
              </a:ln>
              <a:solidFill>
                <a:schemeClr val="accent2">
                  <a:lumMod val="40000"/>
                  <a:lumOff val="60000"/>
                </a:schemeClr>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This function, nested within </a:t>
            </a:r>
            <a:r>
              <a:rPr lang="en-US" sz="2200" b="1">
                <a:solidFill>
                  <a:schemeClr val="lt1"/>
                </a:solidFill>
              </a:rPr>
              <a:t>duplicate()</a:t>
            </a:r>
            <a:r>
              <a:rPr lang="en-US" sz="2200">
                <a:solidFill>
                  <a:schemeClr val="lt1"/>
                </a:solidFill>
              </a:rPr>
              <a:t>, processes data related to duplicate values.</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It reads the selected CSV file into a </a:t>
            </a:r>
            <a:r>
              <a:rPr lang="en-US" sz="2200" err="1">
                <a:solidFill>
                  <a:schemeClr val="lt1"/>
                </a:solidFill>
              </a:rPr>
              <a:t>DataFrame</a:t>
            </a:r>
            <a:r>
              <a:rPr lang="en-US" sz="2200">
                <a:solidFill>
                  <a:schemeClr val="lt1"/>
                </a:solidFill>
              </a:rPr>
              <a:t> (</a:t>
            </a:r>
            <a:r>
              <a:rPr lang="en-US" sz="2200" b="1" err="1">
                <a:solidFill>
                  <a:schemeClr val="lt1"/>
                </a:solidFill>
              </a:rPr>
              <a:t>df</a:t>
            </a:r>
            <a:r>
              <a:rPr lang="en-US" sz="2200">
                <a:solidFill>
                  <a:schemeClr val="lt1"/>
                </a:solidFill>
              </a:rPr>
              <a:t>) and calculates statistics such as the percentage of duplicate rows and the number of affected rows.</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Depending on the selected columns, it identifies duplicate rows using </a:t>
            </a:r>
            <a:r>
              <a:rPr lang="en-US" sz="2200" b="1" err="1">
                <a:solidFill>
                  <a:schemeClr val="lt1"/>
                </a:solidFill>
              </a:rPr>
              <a:t>find_duplicate_rows</a:t>
            </a:r>
            <a:r>
              <a:rPr lang="en-US" sz="2200" b="1">
                <a:solidFill>
                  <a:schemeClr val="lt1"/>
                </a:solidFill>
              </a:rPr>
              <a:t>()</a:t>
            </a:r>
            <a:r>
              <a:rPr lang="en-US" sz="2200">
                <a:solidFill>
                  <a:schemeClr val="lt1"/>
                </a:solidFill>
              </a:rPr>
              <a:t> function.</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It generates HTML tables for displaying the original and duplicate rows.</a:t>
            </a:r>
            <a:endParaRPr sz="2200">
              <a:solidFill>
                <a:schemeClr val="lt1"/>
              </a:solidFill>
            </a:endParaRPr>
          </a:p>
          <a:p>
            <a:pPr marL="914400" lvl="0" indent="0" algn="l" rtl="0">
              <a:lnSpc>
                <a:spcPct val="115000"/>
              </a:lnSpc>
              <a:spcBef>
                <a:spcPts val="1200"/>
              </a:spcBef>
              <a:spcAft>
                <a:spcPts val="1200"/>
              </a:spcAft>
              <a:buNone/>
            </a:pPr>
            <a:endParaRPr sz="22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3"/>
        <p:cNvGrpSpPr/>
        <p:nvPr/>
      </p:nvGrpSpPr>
      <p:grpSpPr>
        <a:xfrm>
          <a:off x="0" y="0"/>
          <a:ext cx="0" cy="0"/>
          <a:chOff x="0" y="0"/>
          <a:chExt cx="0" cy="0"/>
        </a:xfrm>
      </p:grpSpPr>
      <p:sp useBgFill="1">
        <p:nvSpPr>
          <p:cNvPr id="371" name="Rectangle 370">
            <a:extLst>
              <a:ext uri="{FF2B5EF4-FFF2-40B4-BE49-F238E27FC236}">
                <a16:creationId xmlns:a16="http://schemas.microsoft.com/office/drawing/2014/main" id="{C05CBC3C-2E5A-4839-8B9B-2E5A6ADF0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Freeform: Shape 372">
            <a:extLst>
              <a:ext uri="{FF2B5EF4-FFF2-40B4-BE49-F238E27FC236}">
                <a16:creationId xmlns:a16="http://schemas.microsoft.com/office/drawing/2014/main" id="{DB5B423A-57CC-4C58-AA26-8E2E862B03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4" name="Google Shape;354;p7"/>
          <p:cNvSpPr txBox="1"/>
          <p:nvPr/>
        </p:nvSpPr>
        <p:spPr>
          <a:xfrm>
            <a:off x="409947" y="1102395"/>
            <a:ext cx="3971925" cy="2027227"/>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buClr>
                <a:srgbClr val="00B0F0"/>
              </a:buClr>
              <a:buSzPts val="4100"/>
            </a:pPr>
            <a:r>
              <a:rPr lang="en-US" sz="5400" kern="1200" dirty="0">
                <a:solidFill>
                  <a:srgbClr val="FFFFFF"/>
                </a:solidFill>
                <a:latin typeface="+mj-lt"/>
                <a:ea typeface="+mj-ea"/>
                <a:cs typeface="+mj-cs"/>
                <a:sym typeface="Calibri"/>
              </a:rPr>
              <a:t>Introduction</a:t>
            </a:r>
          </a:p>
        </p:txBody>
      </p:sp>
      <p:graphicFrame>
        <p:nvGraphicFramePr>
          <p:cNvPr id="366" name="Google Shape;355;p7">
            <a:extLst>
              <a:ext uri="{FF2B5EF4-FFF2-40B4-BE49-F238E27FC236}">
                <a16:creationId xmlns:a16="http://schemas.microsoft.com/office/drawing/2014/main" id="{51998772-39E2-4420-0863-A65895928BE8}"/>
              </a:ext>
            </a:extLst>
          </p:cNvPr>
          <p:cNvGraphicFramePr/>
          <p:nvPr>
            <p:extLst>
              <p:ext uri="{D42A27DB-BD31-4B8C-83A1-F6EECF244321}">
                <p14:modId xmlns:p14="http://schemas.microsoft.com/office/powerpoint/2010/main" val="2872742900"/>
              </p:ext>
            </p:extLst>
          </p:nvPr>
        </p:nvGraphicFramePr>
        <p:xfrm>
          <a:off x="5217024" y="541606"/>
          <a:ext cx="6136776"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236"/>
        <p:cNvGrpSpPr/>
        <p:nvPr/>
      </p:nvGrpSpPr>
      <p:grpSpPr>
        <a:xfrm>
          <a:off x="0" y="0"/>
          <a:ext cx="0" cy="0"/>
          <a:chOff x="0" y="0"/>
          <a:chExt cx="0" cy="0"/>
        </a:xfrm>
      </p:grpSpPr>
      <p:sp>
        <p:nvSpPr>
          <p:cNvPr id="1237" name="Google Shape;1237;g2daaa457fd3_0_751"/>
          <p:cNvSpPr txBox="1"/>
          <p:nvPr/>
        </p:nvSpPr>
        <p:spPr>
          <a:xfrm>
            <a:off x="1846670" y="525338"/>
            <a:ext cx="8497019"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p:txBody>
      </p:sp>
      <p:sp>
        <p:nvSpPr>
          <p:cNvPr id="1238" name="Google Shape;1238;g2daaa457fd3_0_751"/>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2.Dublicates</a:t>
            </a:r>
            <a:endParaRPr sz="100">
              <a:solidFill>
                <a:srgbClr val="00A8FF"/>
              </a:solidFill>
            </a:endParaRPr>
          </a:p>
        </p:txBody>
      </p:sp>
      <p:sp>
        <p:nvSpPr>
          <p:cNvPr id="1239" name="Google Shape;1239;g2daaa457fd3_0_751"/>
          <p:cNvSpPr txBox="1"/>
          <p:nvPr/>
        </p:nvSpPr>
        <p:spPr>
          <a:xfrm>
            <a:off x="1143000" y="1526550"/>
            <a:ext cx="9906000" cy="4775123"/>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0" lvl="0" indent="457200" algn="l" rtl="0">
              <a:lnSpc>
                <a:spcPct val="115000"/>
              </a:lnSpc>
              <a:spcBef>
                <a:spcPts val="1200"/>
              </a:spcBef>
              <a:spcAft>
                <a:spcPts val="0"/>
              </a:spcAft>
              <a:buClr>
                <a:schemeClr val="dk1"/>
              </a:buClr>
              <a:buSzPts val="1100"/>
              <a:buFont typeface="Arial"/>
              <a:buNone/>
            </a:pPr>
            <a:r>
              <a:rPr lang="en-US" sz="2200" b="1">
                <a:ln w="22225">
                  <a:solidFill>
                    <a:schemeClr val="accent2"/>
                  </a:solidFill>
                  <a:prstDash val="solid"/>
                </a:ln>
                <a:solidFill>
                  <a:schemeClr val="accent2">
                    <a:lumMod val="40000"/>
                    <a:lumOff val="60000"/>
                  </a:schemeClr>
                </a:solidFill>
              </a:rPr>
              <a:t>4.Template Rendering:</a:t>
            </a:r>
            <a:endParaRPr sz="2200" b="1">
              <a:ln w="22225">
                <a:solidFill>
                  <a:schemeClr val="accent2"/>
                </a:solidFill>
                <a:prstDash val="solid"/>
              </a:ln>
              <a:solidFill>
                <a:schemeClr val="accent2">
                  <a:lumMod val="40000"/>
                  <a:lumOff val="60000"/>
                </a:schemeClr>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The function renders the HTML template </a:t>
            </a:r>
            <a:r>
              <a:rPr lang="en-US" sz="2200" b="1">
                <a:solidFill>
                  <a:schemeClr val="lt1"/>
                </a:solidFill>
              </a:rPr>
              <a:t>duplicate.html</a:t>
            </a:r>
            <a:r>
              <a:rPr lang="en-US" sz="2200">
                <a:solidFill>
                  <a:schemeClr val="lt1"/>
                </a:solidFill>
              </a:rPr>
              <a:t>, passing relevant data such as filenames, original and duplicate table HTML, statistics, columns, and selected columns.</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The template dynamically adjusts its content based on user interactions and the operation performed.</a:t>
            </a:r>
            <a:endParaRPr sz="220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US" sz="2200" b="1">
                <a:ln w="22225">
                  <a:solidFill>
                    <a:schemeClr val="accent2"/>
                  </a:solidFill>
                  <a:prstDash val="solid"/>
                </a:ln>
                <a:solidFill>
                  <a:schemeClr val="accent2">
                    <a:lumMod val="40000"/>
                    <a:lumOff val="60000"/>
                  </a:schemeClr>
                </a:solidFill>
              </a:rPr>
              <a:t>       5.Input Validation and Error Handling:</a:t>
            </a:r>
            <a:endParaRPr sz="2200" b="1">
              <a:ln w="22225">
                <a:solidFill>
                  <a:schemeClr val="accent2"/>
                </a:solidFill>
                <a:prstDash val="solid"/>
              </a:ln>
              <a:solidFill>
                <a:schemeClr val="accent2">
                  <a:lumMod val="40000"/>
                  <a:lumOff val="60000"/>
                </a:schemeClr>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Basic input validation ensures that users select a file and provide necessary inputs for identifying and removing duplicate values.</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Error handling manages exceptions that may occur during file processing.</a:t>
            </a:r>
            <a:endParaRPr sz="2200">
              <a:solidFill>
                <a:schemeClr val="lt1"/>
              </a:solidFill>
            </a:endParaRPr>
          </a:p>
        </p:txBody>
      </p:sp>
      <p:sp>
        <p:nvSpPr>
          <p:cNvPr id="2" name="Right Brace 1">
            <a:extLst>
              <a:ext uri="{FF2B5EF4-FFF2-40B4-BE49-F238E27FC236}">
                <a16:creationId xmlns:a16="http://schemas.microsoft.com/office/drawing/2014/main" id="{68FFFDB4-641E-2B1C-1549-BDCB78BF149B}"/>
              </a:ext>
            </a:extLst>
          </p:cNvPr>
          <p:cNvSpPr/>
          <p:nvPr/>
        </p:nvSpPr>
        <p:spPr>
          <a:xfrm>
            <a:off x="4416552" y="4507992"/>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244"/>
        <p:cNvGrpSpPr/>
        <p:nvPr/>
      </p:nvGrpSpPr>
      <p:grpSpPr>
        <a:xfrm>
          <a:off x="0" y="0"/>
          <a:ext cx="0" cy="0"/>
          <a:chOff x="0" y="0"/>
          <a:chExt cx="0" cy="0"/>
        </a:xfrm>
      </p:grpSpPr>
      <p:sp>
        <p:nvSpPr>
          <p:cNvPr id="1245" name="Google Shape;1245;g2daaa457fd3_0_759"/>
          <p:cNvSpPr txBox="1"/>
          <p:nvPr/>
        </p:nvSpPr>
        <p:spPr>
          <a:xfrm>
            <a:off x="1966413" y="525338"/>
            <a:ext cx="8252604"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p:txBody>
      </p:sp>
      <p:sp>
        <p:nvSpPr>
          <p:cNvPr id="1246" name="Google Shape;1246;g2daaa457fd3_0_759"/>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2.Dublicates</a:t>
            </a:r>
            <a:endParaRPr sz="100">
              <a:solidFill>
                <a:srgbClr val="00A8FF"/>
              </a:solidFill>
            </a:endParaRPr>
          </a:p>
        </p:txBody>
      </p:sp>
      <p:sp>
        <p:nvSpPr>
          <p:cNvPr id="1247" name="Google Shape;1247;g2daaa457fd3_0_759"/>
          <p:cNvSpPr txBox="1"/>
          <p:nvPr/>
        </p:nvSpPr>
        <p:spPr>
          <a:xfrm>
            <a:off x="1143000" y="1526550"/>
            <a:ext cx="9906000" cy="4385786"/>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0" lvl="0" indent="45720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rPr>
              <a:t>6. File Operations:</a:t>
            </a:r>
            <a:endParaRPr sz="2200" b="1">
              <a:ln w="22225">
                <a:solidFill>
                  <a:schemeClr val="accent2"/>
                </a:solidFill>
                <a:prstDash val="solid"/>
              </a:ln>
              <a:solidFill>
                <a:schemeClr val="accent2">
                  <a:lumMod val="40000"/>
                  <a:lumOff val="60000"/>
                </a:schemeClr>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CSV files uploaded by users are read into pandas </a:t>
            </a:r>
            <a:r>
              <a:rPr lang="en-US" sz="2200" err="1">
                <a:solidFill>
                  <a:schemeClr val="lt1"/>
                </a:solidFill>
              </a:rPr>
              <a:t>DataFrames</a:t>
            </a:r>
            <a:r>
              <a:rPr lang="en-US" sz="2200">
                <a:solidFill>
                  <a:schemeClr val="lt1"/>
                </a:solidFill>
              </a:rPr>
              <a:t> for processing.</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Modified </a:t>
            </a:r>
            <a:r>
              <a:rPr lang="en-US" sz="2200" err="1">
                <a:solidFill>
                  <a:schemeClr val="lt1"/>
                </a:solidFill>
              </a:rPr>
              <a:t>DataFrames</a:t>
            </a:r>
            <a:r>
              <a:rPr lang="en-US" sz="2200">
                <a:solidFill>
                  <a:schemeClr val="lt1"/>
                </a:solidFill>
              </a:rPr>
              <a:t> are saved back to CSV files in the </a:t>
            </a:r>
            <a:r>
              <a:rPr lang="en-US" sz="2200" b="1">
                <a:solidFill>
                  <a:schemeClr val="lt1"/>
                </a:solidFill>
              </a:rPr>
              <a:t>uploads</a:t>
            </a:r>
            <a:r>
              <a:rPr lang="en-US" sz="2200">
                <a:solidFill>
                  <a:schemeClr val="lt1"/>
                </a:solidFill>
              </a:rPr>
              <a:t> directory after removing duplicate rows.</a:t>
            </a:r>
            <a:endParaRPr sz="2200">
              <a:solidFill>
                <a:schemeClr val="lt1"/>
              </a:solidFill>
            </a:endParaRPr>
          </a:p>
          <a:p>
            <a:pPr marL="0" lvl="0" indent="45720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rPr>
              <a:t>7. User Interface:</a:t>
            </a:r>
            <a:endParaRPr sz="2200" b="1">
              <a:ln w="22225">
                <a:solidFill>
                  <a:schemeClr val="accent2"/>
                </a:solidFill>
                <a:prstDash val="solid"/>
              </a:ln>
              <a:solidFill>
                <a:schemeClr val="accent2">
                  <a:lumMod val="40000"/>
                  <a:lumOff val="60000"/>
                </a:schemeClr>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The system offers a user-friendly interface for selecting files, columns, and operations related to duplicate values.</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It provides feedback messages and error alerts to assist users throughout the process.</a:t>
            </a:r>
            <a:endParaRPr sz="22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252"/>
        <p:cNvGrpSpPr/>
        <p:nvPr/>
      </p:nvGrpSpPr>
      <p:grpSpPr>
        <a:xfrm>
          <a:off x="0" y="0"/>
          <a:ext cx="0" cy="0"/>
          <a:chOff x="0" y="0"/>
          <a:chExt cx="0" cy="0"/>
        </a:xfrm>
      </p:grpSpPr>
      <p:sp>
        <p:nvSpPr>
          <p:cNvPr id="1253" name="Google Shape;1253;g2daaa457fd3_0_767"/>
          <p:cNvSpPr txBox="1"/>
          <p:nvPr/>
        </p:nvSpPr>
        <p:spPr>
          <a:xfrm>
            <a:off x="1890213" y="405595"/>
            <a:ext cx="8410755"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p:txBody>
      </p:sp>
      <p:sp>
        <p:nvSpPr>
          <p:cNvPr id="1254" name="Google Shape;1254;g2daaa457fd3_0_767"/>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3.outliers</a:t>
            </a:r>
            <a:endParaRPr sz="100">
              <a:solidFill>
                <a:srgbClr val="00A8FF"/>
              </a:solidFill>
            </a:endParaRPr>
          </a:p>
        </p:txBody>
      </p:sp>
      <p:pic>
        <p:nvPicPr>
          <p:cNvPr id="3" name="Picture 2" descr="A screen shot of a computer program&#10;&#10;Description automatically generated">
            <a:extLst>
              <a:ext uri="{FF2B5EF4-FFF2-40B4-BE49-F238E27FC236}">
                <a16:creationId xmlns:a16="http://schemas.microsoft.com/office/drawing/2014/main" id="{8AE9C8FA-1B7C-3E7C-873C-DCD424FE0EE0}"/>
              </a:ext>
            </a:extLst>
          </p:cNvPr>
          <p:cNvPicPr>
            <a:picLocks noChangeAspect="1"/>
          </p:cNvPicPr>
          <p:nvPr/>
        </p:nvPicPr>
        <p:blipFill>
          <a:blip r:embed="rId3"/>
          <a:stretch>
            <a:fillRect/>
          </a:stretch>
        </p:blipFill>
        <p:spPr>
          <a:xfrm>
            <a:off x="3361496" y="927463"/>
            <a:ext cx="4582729" cy="3253325"/>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A537A277-0645-E300-85B2-FAC814118731}"/>
              </a:ext>
            </a:extLst>
          </p:cNvPr>
          <p:cNvPicPr>
            <a:picLocks noChangeAspect="1"/>
          </p:cNvPicPr>
          <p:nvPr/>
        </p:nvPicPr>
        <p:blipFill>
          <a:blip r:embed="rId4"/>
          <a:stretch>
            <a:fillRect/>
          </a:stretch>
        </p:blipFill>
        <p:spPr>
          <a:xfrm>
            <a:off x="7669477" y="3604675"/>
            <a:ext cx="4522523" cy="3253325"/>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FC96F6BD-0C2E-36EB-697C-633F5E48DA08}"/>
              </a:ext>
            </a:extLst>
          </p:cNvPr>
          <p:cNvPicPr>
            <a:picLocks noChangeAspect="1"/>
          </p:cNvPicPr>
          <p:nvPr/>
        </p:nvPicPr>
        <p:blipFill>
          <a:blip r:embed="rId5"/>
          <a:stretch>
            <a:fillRect/>
          </a:stretch>
        </p:blipFill>
        <p:spPr>
          <a:xfrm>
            <a:off x="66036" y="3793402"/>
            <a:ext cx="3935596" cy="29966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260"/>
        <p:cNvGrpSpPr/>
        <p:nvPr/>
      </p:nvGrpSpPr>
      <p:grpSpPr>
        <a:xfrm>
          <a:off x="0" y="0"/>
          <a:ext cx="0" cy="0"/>
          <a:chOff x="0" y="0"/>
          <a:chExt cx="0" cy="0"/>
        </a:xfrm>
      </p:grpSpPr>
      <p:sp>
        <p:nvSpPr>
          <p:cNvPr id="1261" name="Google Shape;1261;g2daaa457fd3_0_775"/>
          <p:cNvSpPr txBox="1"/>
          <p:nvPr/>
        </p:nvSpPr>
        <p:spPr>
          <a:xfrm>
            <a:off x="2314754" y="24285"/>
            <a:ext cx="8612038" cy="1292631"/>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a:p>
            <a:pPr marL="0" lvl="0" indent="0" algn="l">
              <a:spcBef>
                <a:spcPts val="0"/>
              </a:spcBef>
              <a:spcAft>
                <a:spcPts val="0"/>
              </a:spcAft>
              <a:buNone/>
            </a:pPr>
            <a:endParaRPr lang="en-US" sz="3600" b="1">
              <a:solidFill>
                <a:srgbClr val="00A8FF"/>
              </a:solidFill>
              <a:latin typeface="Doppio One"/>
            </a:endParaRPr>
          </a:p>
        </p:txBody>
      </p:sp>
      <p:sp>
        <p:nvSpPr>
          <p:cNvPr id="1262" name="Google Shape;1262;g2daaa457fd3_0_775"/>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3.outliers</a:t>
            </a:r>
            <a:endParaRPr sz="100">
              <a:solidFill>
                <a:srgbClr val="00A8FF"/>
              </a:solidFill>
            </a:endParaRPr>
          </a:p>
        </p:txBody>
      </p:sp>
      <p:sp>
        <p:nvSpPr>
          <p:cNvPr id="1263" name="Google Shape;1263;g2daaa457fd3_0_775"/>
          <p:cNvSpPr txBox="1"/>
          <p:nvPr/>
        </p:nvSpPr>
        <p:spPr>
          <a:xfrm>
            <a:off x="846379" y="766676"/>
            <a:ext cx="10507800" cy="5943135"/>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1.     Route Definition:</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The route </a:t>
            </a:r>
            <a:r>
              <a:rPr lang="en-US" sz="2200" b="1">
                <a:solidFill>
                  <a:schemeClr val="lt1"/>
                </a:solidFill>
              </a:rPr>
              <a:t>/outlier</a:t>
            </a:r>
            <a:r>
              <a:rPr lang="en-US" sz="2200">
                <a:solidFill>
                  <a:schemeClr val="lt1"/>
                </a:solidFill>
              </a:rPr>
              <a:t> is defined using the </a:t>
            </a:r>
            <a:r>
              <a:rPr lang="en-US" sz="2200" b="1">
                <a:solidFill>
                  <a:schemeClr val="lt1"/>
                </a:solidFill>
              </a:rPr>
              <a:t>@app.route()</a:t>
            </a:r>
            <a:r>
              <a:rPr lang="en-US" sz="2200">
                <a:solidFill>
                  <a:schemeClr val="lt1"/>
                </a:solidFill>
              </a:rPr>
              <a:t> decorator in Flask.</a:t>
            </a:r>
            <a:endParaRPr sz="2200">
              <a:solidFill>
                <a:schemeClr val="lt1"/>
              </a:solidFill>
            </a:endParaRPr>
          </a:p>
          <a:p>
            <a:pPr marL="914400" lvl="1" indent="-368300" algn="l" rtl="0">
              <a:spcBef>
                <a:spcPts val="0"/>
              </a:spcBef>
              <a:spcAft>
                <a:spcPts val="0"/>
              </a:spcAft>
              <a:buClr>
                <a:schemeClr val="lt1"/>
              </a:buClr>
              <a:buSzPts val="2200"/>
              <a:buChar char="○"/>
            </a:pPr>
            <a:r>
              <a:rPr lang="en-US" sz="2200">
                <a:solidFill>
                  <a:schemeClr val="lt1"/>
                </a:solidFill>
              </a:rPr>
              <a:t>The route handles both </a:t>
            </a:r>
            <a:r>
              <a:rPr lang="en-US" sz="2200" b="1">
                <a:solidFill>
                  <a:schemeClr val="lt1"/>
                </a:solidFill>
              </a:rPr>
              <a:t>GET</a:t>
            </a:r>
            <a:r>
              <a:rPr lang="en-US" sz="2200">
                <a:solidFill>
                  <a:schemeClr val="lt1"/>
                </a:solidFill>
              </a:rPr>
              <a:t> and </a:t>
            </a:r>
            <a:r>
              <a:rPr lang="en-US" sz="2200" b="1">
                <a:solidFill>
                  <a:schemeClr val="lt1"/>
                </a:solidFill>
              </a:rPr>
              <a:t>POST</a:t>
            </a:r>
            <a:r>
              <a:rPr lang="en-US" sz="2200">
                <a:solidFill>
                  <a:schemeClr val="lt1"/>
                </a:solidFill>
              </a:rPr>
              <a:t> requests, allowing users to interact with the system through form submissions.</a:t>
            </a:r>
            <a:endParaRPr sz="2200">
              <a:solidFill>
                <a:schemeClr val="lt1"/>
              </a:solidFill>
            </a:endParaRPr>
          </a:p>
          <a:p>
            <a:pPr marL="0" lvl="0" indent="0" algn="l" rtl="0">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2.     View Function outlier():</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This function is responsible for processing user requests related to outlier detection.</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Upon receiving a </a:t>
            </a:r>
            <a:r>
              <a:rPr lang="en-US" sz="2200" b="1">
                <a:solidFill>
                  <a:schemeClr val="lt1"/>
                </a:solidFill>
              </a:rPr>
              <a:t>POST</a:t>
            </a:r>
            <a:r>
              <a:rPr lang="en-US" sz="2200">
                <a:solidFill>
                  <a:schemeClr val="lt1"/>
                </a:solidFill>
              </a:rPr>
              <a:t> request, it retrieves the list of uploaded filenames using the </a:t>
            </a:r>
            <a:r>
              <a:rPr lang="en-US" sz="2200" b="1" err="1">
                <a:solidFill>
                  <a:schemeClr val="lt1"/>
                </a:solidFill>
              </a:rPr>
              <a:t>get_uploaded_files</a:t>
            </a:r>
            <a:r>
              <a:rPr lang="en-US" sz="2200" b="1">
                <a:solidFill>
                  <a:schemeClr val="lt1"/>
                </a:solidFill>
              </a:rPr>
              <a:t>()</a:t>
            </a:r>
            <a:r>
              <a:rPr lang="en-US" sz="2200">
                <a:solidFill>
                  <a:schemeClr val="lt1"/>
                </a:solidFill>
              </a:rPr>
              <a:t> function.</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It extracts the selected filename and operation from the form data.</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Depending on the operation specified (</a:t>
            </a:r>
            <a:r>
              <a:rPr lang="en-US" sz="2200" b="1">
                <a:solidFill>
                  <a:schemeClr val="lt1"/>
                </a:solidFill>
              </a:rPr>
              <a:t>show</a:t>
            </a:r>
            <a:r>
              <a:rPr lang="en-US" sz="2200">
                <a:solidFill>
                  <a:schemeClr val="lt1"/>
                </a:solidFill>
              </a:rPr>
              <a:t>, </a:t>
            </a:r>
            <a:r>
              <a:rPr lang="en-US" sz="2200" b="1" err="1">
                <a:solidFill>
                  <a:schemeClr val="lt1"/>
                </a:solidFill>
              </a:rPr>
              <a:t>find_outlier</a:t>
            </a:r>
            <a:r>
              <a:rPr lang="en-US" sz="2200">
                <a:solidFill>
                  <a:schemeClr val="lt1"/>
                </a:solidFill>
              </a:rPr>
              <a:t>, </a:t>
            </a:r>
            <a:r>
              <a:rPr lang="en-US" sz="2200" b="1">
                <a:solidFill>
                  <a:schemeClr val="lt1"/>
                </a:solidFill>
              </a:rPr>
              <a:t>negative</a:t>
            </a:r>
            <a:r>
              <a:rPr lang="en-US" sz="2200">
                <a:solidFill>
                  <a:schemeClr val="lt1"/>
                </a:solidFill>
              </a:rPr>
              <a:t>, </a:t>
            </a:r>
            <a:r>
              <a:rPr lang="en-US" sz="2200" b="1" err="1">
                <a:solidFill>
                  <a:schemeClr val="lt1"/>
                </a:solidFill>
              </a:rPr>
              <a:t>delete_outlier</a:t>
            </a:r>
            <a:r>
              <a:rPr lang="en-US" sz="2200">
                <a:solidFill>
                  <a:schemeClr val="lt1"/>
                </a:solidFill>
              </a:rPr>
              <a:t>, </a:t>
            </a:r>
            <a:r>
              <a:rPr lang="en-US" sz="2200" b="1" err="1">
                <a:solidFill>
                  <a:schemeClr val="lt1"/>
                </a:solidFill>
              </a:rPr>
              <a:t>delete_negative</a:t>
            </a:r>
            <a:r>
              <a:rPr lang="en-US" sz="2200">
                <a:solidFill>
                  <a:schemeClr val="lt1"/>
                </a:solidFill>
              </a:rPr>
              <a:t>), it performs corresponding actions.</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For </a:t>
            </a:r>
            <a:r>
              <a:rPr lang="en-US" sz="2200" b="1">
                <a:solidFill>
                  <a:schemeClr val="lt1"/>
                </a:solidFill>
              </a:rPr>
              <a:t>GET</a:t>
            </a:r>
            <a:r>
              <a:rPr lang="en-US" sz="2200">
                <a:solidFill>
                  <a:schemeClr val="lt1"/>
                </a:solidFill>
              </a:rPr>
              <a:t> requests, it renders the initial page for selecting files and operations.</a:t>
            </a:r>
            <a:endParaRPr sz="22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268"/>
        <p:cNvGrpSpPr/>
        <p:nvPr/>
      </p:nvGrpSpPr>
      <p:grpSpPr>
        <a:xfrm>
          <a:off x="0" y="0"/>
          <a:ext cx="0" cy="0"/>
          <a:chOff x="0" y="0"/>
          <a:chExt cx="0" cy="0"/>
        </a:xfrm>
      </p:grpSpPr>
      <p:sp>
        <p:nvSpPr>
          <p:cNvPr id="1269" name="Google Shape;1269;g2daaa457fd3_0_785"/>
          <p:cNvSpPr txBox="1"/>
          <p:nvPr/>
        </p:nvSpPr>
        <p:spPr>
          <a:xfrm>
            <a:off x="2314756" y="514452"/>
            <a:ext cx="8281359" cy="1292631"/>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a:p>
            <a:pPr marL="0" lvl="0" indent="0" algn="l">
              <a:spcBef>
                <a:spcPts val="0"/>
              </a:spcBef>
              <a:spcAft>
                <a:spcPts val="0"/>
              </a:spcAft>
              <a:buNone/>
            </a:pPr>
            <a:endParaRPr lang="en-US" sz="3600" b="1">
              <a:solidFill>
                <a:srgbClr val="00A8FF"/>
              </a:solidFill>
              <a:latin typeface="Doppio One"/>
            </a:endParaRPr>
          </a:p>
        </p:txBody>
      </p:sp>
      <p:sp>
        <p:nvSpPr>
          <p:cNvPr id="1270" name="Google Shape;1270;g2daaa457fd3_0_785"/>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3.outliers</a:t>
            </a:r>
            <a:endParaRPr sz="100">
              <a:solidFill>
                <a:srgbClr val="00A8FF"/>
              </a:solidFill>
            </a:endParaRPr>
          </a:p>
        </p:txBody>
      </p:sp>
      <p:sp>
        <p:nvSpPr>
          <p:cNvPr id="1271" name="Google Shape;1271;g2daaa457fd3_0_785"/>
          <p:cNvSpPr txBox="1"/>
          <p:nvPr/>
        </p:nvSpPr>
        <p:spPr>
          <a:xfrm>
            <a:off x="842100" y="1532700"/>
            <a:ext cx="10507800" cy="3996448"/>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0" lvl="0" indent="45720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3.    Data Processing Function </a:t>
            </a:r>
            <a:r>
              <a:rPr lang="en-US" sz="2200" b="1" err="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show_outlier</a:t>
            </a:r>
            <a:r>
              <a:rPr lang="en-US" sz="2200" b="1">
                <a:ln w="22225">
                  <a:solidFill>
                    <a:schemeClr val="accent2"/>
                  </a:solidFill>
                  <a:prstDash val="solid"/>
                </a:ln>
                <a:solidFill>
                  <a:schemeClr val="accent2">
                    <a:lumMod val="40000"/>
                    <a:lumOff val="60000"/>
                  </a:schemeClr>
                </a:solidFill>
              </a:rPr>
              <a:t>():</a:t>
            </a:r>
            <a:endParaRPr sz="2200" b="1">
              <a:ln w="22225">
                <a:solidFill>
                  <a:schemeClr val="accent2"/>
                </a:solidFill>
                <a:prstDash val="solid"/>
              </a:ln>
              <a:solidFill>
                <a:schemeClr val="accent2">
                  <a:lumMod val="40000"/>
                  <a:lumOff val="60000"/>
                </a:schemeClr>
              </a:solidFill>
            </a:endParaRPr>
          </a:p>
          <a:p>
            <a:pPr marL="914400" lvl="1" indent="-368300" algn="l" rtl="0">
              <a:lnSpc>
                <a:spcPct val="115000"/>
              </a:lnSpc>
              <a:spcBef>
                <a:spcPts val="1200"/>
              </a:spcBef>
              <a:spcAft>
                <a:spcPts val="0"/>
              </a:spcAft>
              <a:buClr>
                <a:schemeClr val="lt1"/>
              </a:buClr>
              <a:buSzPts val="2200"/>
              <a:buChar char="○"/>
            </a:pPr>
            <a:r>
              <a:rPr lang="en-US" sz="2200">
                <a:solidFill>
                  <a:schemeClr val="lt1"/>
                </a:solidFill>
              </a:rPr>
              <a:t>This nested function handles the core data processing tasks related to outlier detection.</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It reads the selected CSV file into a pandas </a:t>
            </a:r>
            <a:r>
              <a:rPr lang="en-US" sz="2200" err="1">
                <a:solidFill>
                  <a:schemeClr val="lt1"/>
                </a:solidFill>
              </a:rPr>
              <a:t>DataFrame</a:t>
            </a:r>
            <a:r>
              <a:rPr lang="en-US" sz="2200">
                <a:solidFill>
                  <a:schemeClr val="lt1"/>
                </a:solidFill>
              </a:rPr>
              <a:t> (</a:t>
            </a:r>
            <a:r>
              <a:rPr lang="en-US" sz="2200" b="1" err="1">
                <a:solidFill>
                  <a:schemeClr val="lt1"/>
                </a:solidFill>
              </a:rPr>
              <a:t>df</a:t>
            </a:r>
            <a:r>
              <a:rPr lang="en-US" sz="2200">
                <a:solidFill>
                  <a:schemeClr val="lt1"/>
                </a:solidFill>
              </a:rPr>
              <a:t>).</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It generates HTML tables for displaying the original data and outlier details.</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Depending on the operation, it calculates outlier details such as the number of outliers, total rows, and outlier percentage using appropriate functions (</a:t>
            </a:r>
            <a:r>
              <a:rPr lang="en-US" sz="2200" b="1" err="1">
                <a:solidFill>
                  <a:schemeClr val="lt1"/>
                </a:solidFill>
              </a:rPr>
              <a:t>getOutliersDetails</a:t>
            </a:r>
            <a:r>
              <a:rPr lang="en-US" sz="2200" b="1">
                <a:solidFill>
                  <a:schemeClr val="lt1"/>
                </a:solidFill>
              </a:rPr>
              <a:t>()</a:t>
            </a:r>
            <a:r>
              <a:rPr lang="en-US" sz="2200">
                <a:solidFill>
                  <a:schemeClr val="lt1"/>
                </a:solidFill>
              </a:rPr>
              <a:t>, </a:t>
            </a:r>
            <a:r>
              <a:rPr lang="en-US" sz="2200" b="1" err="1">
                <a:solidFill>
                  <a:schemeClr val="lt1"/>
                </a:solidFill>
              </a:rPr>
              <a:t>getNegative</a:t>
            </a:r>
            <a:r>
              <a:rPr lang="en-US" sz="2200" b="1">
                <a:solidFill>
                  <a:schemeClr val="lt1"/>
                </a:solidFill>
              </a:rPr>
              <a:t>()</a:t>
            </a:r>
            <a:r>
              <a:rPr lang="en-US" sz="2200">
                <a:solidFill>
                  <a:schemeClr val="lt1"/>
                </a:solidFill>
              </a:rPr>
              <a:t>).</a:t>
            </a:r>
          </a:p>
          <a:p>
            <a:pPr marL="546100" lvl="1" algn="l" rtl="0">
              <a:lnSpc>
                <a:spcPct val="115000"/>
              </a:lnSpc>
              <a:spcBef>
                <a:spcPts val="0"/>
              </a:spcBef>
              <a:spcAft>
                <a:spcPts val="0"/>
              </a:spcAft>
              <a:buClr>
                <a:schemeClr val="lt1"/>
              </a:buClr>
              <a:buSzPts val="2200"/>
            </a:pPr>
            <a:endParaRPr sz="2200" b="1">
              <a:solidFill>
                <a:schemeClr val="lt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276"/>
        <p:cNvGrpSpPr/>
        <p:nvPr/>
      </p:nvGrpSpPr>
      <p:grpSpPr>
        <a:xfrm>
          <a:off x="0" y="0"/>
          <a:ext cx="0" cy="0"/>
          <a:chOff x="0" y="0"/>
          <a:chExt cx="0" cy="0"/>
        </a:xfrm>
      </p:grpSpPr>
      <p:sp>
        <p:nvSpPr>
          <p:cNvPr id="1277" name="Google Shape;1277;g2daaa457fd3_0_793"/>
          <p:cNvSpPr txBox="1"/>
          <p:nvPr/>
        </p:nvSpPr>
        <p:spPr>
          <a:xfrm>
            <a:off x="1922525" y="265688"/>
            <a:ext cx="8338867"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p:txBody>
      </p:sp>
      <p:sp>
        <p:nvSpPr>
          <p:cNvPr id="1278" name="Google Shape;1278;g2daaa457fd3_0_793"/>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3.outliers</a:t>
            </a:r>
            <a:endParaRPr sz="100">
              <a:solidFill>
                <a:srgbClr val="00A8FF"/>
              </a:solidFill>
            </a:endParaRPr>
          </a:p>
        </p:txBody>
      </p:sp>
      <p:sp>
        <p:nvSpPr>
          <p:cNvPr id="1279" name="Google Shape;1279;g2daaa457fd3_0_793"/>
          <p:cNvSpPr txBox="1"/>
          <p:nvPr/>
        </p:nvSpPr>
        <p:spPr>
          <a:xfrm>
            <a:off x="838915" y="1142407"/>
            <a:ext cx="10507800" cy="5553798"/>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91440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4.    Template Rendering:</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a:t>
            </a:r>
            <a:r>
              <a:rPr lang="en-US" sz="2200">
                <a:solidFill>
                  <a:schemeClr val="lt1"/>
                </a:solidFill>
                <a:latin typeface="Times New Roman"/>
                <a:ea typeface="Times New Roman"/>
                <a:cs typeface="Times New Roman"/>
                <a:sym typeface="Times New Roman"/>
              </a:rPr>
              <a:t>        </a:t>
            </a:r>
            <a:r>
              <a:rPr lang="en-US" sz="2200">
                <a:solidFill>
                  <a:schemeClr val="lt1"/>
                </a:solidFill>
              </a:rPr>
              <a:t>The function renders the HTML template </a:t>
            </a:r>
            <a:r>
              <a:rPr lang="en-US" sz="2200" b="1">
                <a:solidFill>
                  <a:schemeClr val="lt1"/>
                </a:solidFill>
              </a:rPr>
              <a:t>outlier.html</a:t>
            </a:r>
            <a:r>
              <a:rPr lang="en-US" sz="2200">
                <a:solidFill>
                  <a:schemeClr val="lt1"/>
                </a:solidFill>
              </a:rPr>
              <a:t> to display the user interface.</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latin typeface="Times New Roman"/>
                <a:ea typeface="Times New Roman"/>
                <a:cs typeface="Times New Roman"/>
                <a:sym typeface="Times New Roman"/>
              </a:rPr>
              <a:t> </a:t>
            </a:r>
            <a:r>
              <a:rPr lang="en-US" sz="2200">
                <a:solidFill>
                  <a:schemeClr val="lt1"/>
                </a:solidFill>
              </a:rPr>
              <a:t>It passes relevant data such as filenames, original and outlier table HTML, statistics, and column names to the template for rendering.</a:t>
            </a:r>
            <a:endParaRPr sz="2200">
              <a:solidFill>
                <a:schemeClr val="lt1"/>
              </a:solidFill>
            </a:endParaRPr>
          </a:p>
          <a:p>
            <a:pPr marL="914400" lvl="0" indent="0" algn="l" rtl="0">
              <a:lnSpc>
                <a:spcPct val="115000"/>
              </a:lnSpc>
              <a:spcBef>
                <a:spcPts val="0"/>
              </a:spcBef>
              <a:spcAft>
                <a:spcPts val="0"/>
              </a:spcAft>
              <a:buNone/>
            </a:pPr>
            <a:endParaRPr sz="2200">
              <a:solidFill>
                <a:schemeClr val="lt1"/>
              </a:solidFill>
            </a:endParaRPr>
          </a:p>
          <a:p>
            <a:pPr marL="914400" lvl="0" indent="0" algn="l" rtl="0">
              <a:lnSpc>
                <a:spcPct val="115000"/>
              </a:lnSpc>
              <a:spcBef>
                <a:spcPts val="0"/>
              </a:spcBef>
              <a:spcAft>
                <a:spcPts val="0"/>
              </a:spcAft>
              <a:buNone/>
            </a:pPr>
            <a:r>
              <a:rPr lang="en-US" sz="2200">
                <a:solidFill>
                  <a:schemeClr val="lt1"/>
                </a:solidFill>
              </a:rPr>
              <a:t>The template is designed to dynamically update its content based on user interactions and the operation performed.</a:t>
            </a:r>
            <a:endParaRPr sz="2200">
              <a:solidFill>
                <a:schemeClr val="lt1"/>
              </a:solidFill>
            </a:endParaRPr>
          </a:p>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             5.    Input Validation and Error Handling:</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latin typeface="Times New Roman"/>
                <a:ea typeface="Times New Roman"/>
                <a:cs typeface="Times New Roman"/>
                <a:sym typeface="Times New Roman"/>
              </a:rPr>
              <a:t> </a:t>
            </a:r>
            <a:r>
              <a:rPr lang="en-US" sz="2200">
                <a:solidFill>
                  <a:schemeClr val="lt1"/>
                </a:solidFill>
              </a:rPr>
              <a:t>Basic input validation is implemented to ensure that users select a file and provide necessary inputs for outlier detection.</a:t>
            </a:r>
            <a:endParaRPr sz="2200">
              <a:solidFill>
                <a:schemeClr val="lt1"/>
              </a:solidFill>
            </a:endParaRPr>
          </a:p>
          <a:p>
            <a:pPr marL="914400" lvl="1" indent="-368300" algn="l" rtl="0">
              <a:lnSpc>
                <a:spcPct val="115000"/>
              </a:lnSpc>
              <a:spcBef>
                <a:spcPts val="0"/>
              </a:spcBef>
              <a:spcAft>
                <a:spcPts val="0"/>
              </a:spcAft>
              <a:buClr>
                <a:schemeClr val="lt1"/>
              </a:buClr>
              <a:buSzPts val="2200"/>
              <a:buChar char="○"/>
            </a:pPr>
            <a:r>
              <a:rPr lang="en-US" sz="2200">
                <a:solidFill>
                  <a:schemeClr val="lt1"/>
                </a:solidFill>
              </a:rPr>
              <a:t>Error handling is incorporated to manage exceptions that may occur during file processing or data manipulation.</a:t>
            </a:r>
            <a:endParaRPr sz="2200" b="1">
              <a:solidFill>
                <a:schemeClr val="lt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284"/>
        <p:cNvGrpSpPr/>
        <p:nvPr/>
      </p:nvGrpSpPr>
      <p:grpSpPr>
        <a:xfrm>
          <a:off x="0" y="0"/>
          <a:ext cx="0" cy="0"/>
          <a:chOff x="0" y="0"/>
          <a:chExt cx="0" cy="0"/>
        </a:xfrm>
      </p:grpSpPr>
      <p:sp>
        <p:nvSpPr>
          <p:cNvPr id="1285" name="Google Shape;1285;g2daaa457fd3_0_801"/>
          <p:cNvSpPr txBox="1"/>
          <p:nvPr/>
        </p:nvSpPr>
        <p:spPr>
          <a:xfrm>
            <a:off x="2025180" y="156154"/>
            <a:ext cx="8137584"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p:txBody>
      </p:sp>
      <p:sp>
        <p:nvSpPr>
          <p:cNvPr id="1286" name="Google Shape;1286;g2daaa457fd3_0_801"/>
          <p:cNvSpPr txBox="1"/>
          <p:nvPr/>
        </p:nvSpPr>
        <p:spPr>
          <a:xfrm>
            <a:off x="0" y="0"/>
            <a:ext cx="23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3.outliers</a:t>
            </a:r>
            <a:endParaRPr sz="100">
              <a:solidFill>
                <a:srgbClr val="00A8FF"/>
              </a:solidFill>
            </a:endParaRPr>
          </a:p>
        </p:txBody>
      </p:sp>
      <p:sp>
        <p:nvSpPr>
          <p:cNvPr id="1287" name="Google Shape;1287;g2daaa457fd3_0_801"/>
          <p:cNvSpPr txBox="1"/>
          <p:nvPr/>
        </p:nvSpPr>
        <p:spPr>
          <a:xfrm>
            <a:off x="842100" y="881088"/>
            <a:ext cx="10507800" cy="5553798"/>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91440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6.    File Operations:</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a:t>
            </a:r>
            <a:r>
              <a:rPr lang="en-US" sz="2200">
                <a:solidFill>
                  <a:schemeClr val="lt1"/>
                </a:solidFill>
              </a:rPr>
              <a:t>Uploaded CSV files are read into pandas </a:t>
            </a:r>
            <a:r>
              <a:rPr lang="en-US" sz="2200" err="1">
                <a:solidFill>
                  <a:schemeClr val="lt1"/>
                </a:solidFill>
              </a:rPr>
              <a:t>DataFrames</a:t>
            </a:r>
            <a:r>
              <a:rPr lang="en-US" sz="2200">
                <a:solidFill>
                  <a:schemeClr val="lt1"/>
                </a:solidFill>
              </a:rPr>
              <a:t> for processing.</a:t>
            </a:r>
            <a:endParaRPr sz="2200">
              <a:solidFill>
                <a:schemeClr val="lt1"/>
              </a:solidFill>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a:t>
            </a:r>
            <a:r>
              <a:rPr lang="en-US" sz="2200">
                <a:solidFill>
                  <a:schemeClr val="lt1"/>
                </a:solidFill>
              </a:rPr>
              <a:t>Modified </a:t>
            </a:r>
            <a:r>
              <a:rPr lang="en-US" sz="2200" err="1">
                <a:solidFill>
                  <a:schemeClr val="lt1"/>
                </a:solidFill>
              </a:rPr>
              <a:t>DataFrames</a:t>
            </a:r>
            <a:r>
              <a:rPr lang="en-US" sz="2200">
                <a:solidFill>
                  <a:schemeClr val="lt1"/>
                </a:solidFill>
              </a:rPr>
              <a:t>, after outlier removal, are saved back to CSV files in the </a:t>
            </a:r>
            <a:r>
              <a:rPr lang="en-US" sz="2200" b="1">
                <a:solidFill>
                  <a:schemeClr val="lt1"/>
                </a:solidFill>
              </a:rPr>
              <a:t>uploads</a:t>
            </a:r>
            <a:r>
              <a:rPr lang="en-US" sz="2200">
                <a:solidFill>
                  <a:schemeClr val="lt1"/>
                </a:solidFill>
              </a:rPr>
              <a:t> directory.</a:t>
            </a:r>
            <a:endParaRPr sz="2200">
              <a:solidFill>
                <a:schemeClr val="lt1"/>
              </a:solidFill>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a:t>
            </a:r>
            <a:r>
              <a:rPr lang="en-US" sz="2200">
                <a:solidFill>
                  <a:schemeClr val="lt1"/>
                </a:solidFill>
              </a:rPr>
              <a:t>Functions like </a:t>
            </a:r>
            <a:r>
              <a:rPr lang="en-US" sz="2200" b="1" err="1">
                <a:solidFill>
                  <a:schemeClr val="lt1"/>
                </a:solidFill>
              </a:rPr>
              <a:t>remove_outliers_and_save</a:t>
            </a:r>
            <a:r>
              <a:rPr lang="en-US" sz="2200" b="1">
                <a:solidFill>
                  <a:schemeClr val="lt1"/>
                </a:solidFill>
              </a:rPr>
              <a:t>()</a:t>
            </a:r>
            <a:r>
              <a:rPr lang="en-US" sz="2200">
                <a:solidFill>
                  <a:schemeClr val="lt1"/>
                </a:solidFill>
              </a:rPr>
              <a:t> and </a:t>
            </a:r>
            <a:r>
              <a:rPr lang="en-US" sz="2200" b="1" err="1">
                <a:solidFill>
                  <a:schemeClr val="lt1"/>
                </a:solidFill>
              </a:rPr>
              <a:t>remove_negative_rows</a:t>
            </a:r>
            <a:r>
              <a:rPr lang="en-US" sz="2200" b="1">
                <a:solidFill>
                  <a:schemeClr val="lt1"/>
                </a:solidFill>
              </a:rPr>
              <a:t>()</a:t>
            </a:r>
            <a:r>
              <a:rPr lang="en-US" sz="2200">
                <a:solidFill>
                  <a:schemeClr val="lt1"/>
                </a:solidFill>
              </a:rPr>
              <a:t> handle the removal of outliers or negative values from the </a:t>
            </a:r>
            <a:r>
              <a:rPr lang="en-US" sz="2200" err="1">
                <a:solidFill>
                  <a:schemeClr val="lt1"/>
                </a:solidFill>
              </a:rPr>
              <a:t>DataFrame</a:t>
            </a:r>
            <a:r>
              <a:rPr lang="en-US" sz="2200">
                <a:solidFill>
                  <a:schemeClr val="lt1"/>
                </a:solidFill>
              </a:rPr>
              <a:t> and save the modified data back to files.</a:t>
            </a:r>
            <a:endParaRPr sz="2200">
              <a:solidFill>
                <a:schemeClr val="lt1"/>
              </a:solidFill>
            </a:endParaRPr>
          </a:p>
          <a:p>
            <a:pPr marL="457200" lvl="0" indent="457200" algn="l" rtl="0">
              <a:lnSpc>
                <a:spcPct val="115000"/>
              </a:lnSpc>
              <a:spcBef>
                <a:spcPts val="1200"/>
              </a:spcBef>
              <a:spcAft>
                <a:spcPts val="0"/>
              </a:spcAft>
              <a:buClr>
                <a:schemeClr val="dk1"/>
              </a:buClr>
              <a:buSzPts val="1100"/>
              <a:buFont typeface="Arial"/>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7.  User Interface:</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0" indent="0" algn="l" rtl="0">
              <a:lnSpc>
                <a:spcPct val="115000"/>
              </a:lnSpc>
              <a:spcBef>
                <a:spcPts val="0"/>
              </a:spcBef>
              <a:spcAft>
                <a:spcPts val="0"/>
              </a:spcAft>
              <a:buClr>
                <a:schemeClr val="dk1"/>
              </a:buClr>
              <a:buSzPts val="1100"/>
              <a:buFont typeface="Arial"/>
              <a:buNone/>
            </a:pPr>
            <a:r>
              <a:rPr lang="en-US" sz="2200">
                <a:solidFill>
                  <a:schemeClr val="lt1"/>
                </a:solidFill>
              </a:rPr>
              <a:t>·</a:t>
            </a:r>
            <a:r>
              <a:rPr lang="en-US" sz="2200">
                <a:solidFill>
                  <a:schemeClr val="lt1"/>
                </a:solidFill>
                <a:latin typeface="Times New Roman"/>
                <a:ea typeface="Times New Roman"/>
                <a:cs typeface="Times New Roman"/>
                <a:sym typeface="Times New Roman"/>
              </a:rPr>
              <a:t>        </a:t>
            </a:r>
            <a:r>
              <a:rPr lang="en-US" sz="2200">
                <a:solidFill>
                  <a:schemeClr val="lt1"/>
                </a:solidFill>
              </a:rPr>
              <a:t>The system provides a user-friendly interface for users to select files, columns, and operations related to outlier detection.</a:t>
            </a:r>
            <a:endParaRPr sz="2200">
              <a:solidFill>
                <a:schemeClr val="lt1"/>
              </a:solidFill>
            </a:endParaRPr>
          </a:p>
          <a:p>
            <a:pPr marL="914400" lvl="0" indent="0" algn="l" rtl="0">
              <a:lnSpc>
                <a:spcPct val="115000"/>
              </a:lnSpc>
              <a:spcBef>
                <a:spcPts val="0"/>
              </a:spcBef>
              <a:spcAft>
                <a:spcPts val="0"/>
              </a:spcAft>
              <a:buClr>
                <a:schemeClr val="dk1"/>
              </a:buClr>
              <a:buSzPts val="1100"/>
              <a:buFont typeface="Arial"/>
              <a:buNone/>
            </a:pPr>
            <a:r>
              <a:rPr lang="en-US" sz="2200">
                <a:solidFill>
                  <a:schemeClr val="lt1"/>
                </a:solidFill>
              </a:rPr>
              <a:t>·</a:t>
            </a:r>
            <a:r>
              <a:rPr lang="en-US" sz="2200">
                <a:solidFill>
                  <a:schemeClr val="lt1"/>
                </a:solidFill>
                <a:latin typeface="Times New Roman"/>
                <a:ea typeface="Times New Roman"/>
                <a:cs typeface="Times New Roman"/>
                <a:sym typeface="Times New Roman"/>
              </a:rPr>
              <a:t>        </a:t>
            </a:r>
            <a:r>
              <a:rPr lang="en-US" sz="2200">
                <a:solidFill>
                  <a:schemeClr val="lt1"/>
                </a:solidFill>
              </a:rPr>
              <a:t>It includes interactive elements such as dropdown menus, checkboxes, and buttons to facilitate user interactions.</a:t>
            </a:r>
            <a:endParaRPr sz="2200">
              <a:solidFill>
                <a:schemeClr val="lt1"/>
              </a:solidFill>
            </a:endParaRPr>
          </a:p>
          <a:p>
            <a:pPr marL="914400" lvl="0" indent="0" algn="l" rtl="0">
              <a:lnSpc>
                <a:spcPct val="115000"/>
              </a:lnSpc>
              <a:spcBef>
                <a:spcPts val="0"/>
              </a:spcBef>
              <a:spcAft>
                <a:spcPts val="0"/>
              </a:spcAft>
              <a:buClr>
                <a:schemeClr val="dk1"/>
              </a:buClr>
              <a:buSzPts val="1100"/>
              <a:buFont typeface="Arial"/>
              <a:buNone/>
            </a:pPr>
            <a:r>
              <a:rPr lang="en-US" sz="2200">
                <a:solidFill>
                  <a:schemeClr val="lt1"/>
                </a:solidFill>
              </a:rPr>
              <a:t>·</a:t>
            </a:r>
            <a:r>
              <a:rPr lang="en-US" sz="2200">
                <a:solidFill>
                  <a:schemeClr val="lt1"/>
                </a:solidFill>
                <a:latin typeface="Times New Roman"/>
                <a:ea typeface="Times New Roman"/>
                <a:cs typeface="Times New Roman"/>
                <a:sym typeface="Times New Roman"/>
              </a:rPr>
              <a:t>        </a:t>
            </a:r>
            <a:r>
              <a:rPr lang="en-US" sz="2200">
                <a:solidFill>
                  <a:schemeClr val="lt1"/>
                </a:solidFill>
              </a:rPr>
              <a:t>Feedback messages and error alerts are displayed to guide users</a:t>
            </a:r>
            <a:endParaRPr sz="22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292"/>
        <p:cNvGrpSpPr/>
        <p:nvPr/>
      </p:nvGrpSpPr>
      <p:grpSpPr>
        <a:xfrm>
          <a:off x="0" y="0"/>
          <a:ext cx="0" cy="0"/>
          <a:chOff x="0" y="0"/>
          <a:chExt cx="0" cy="0"/>
        </a:xfrm>
      </p:grpSpPr>
      <p:sp>
        <p:nvSpPr>
          <p:cNvPr id="1293" name="Google Shape;1293;g2daaa457fd3_0_810"/>
          <p:cNvSpPr txBox="1"/>
          <p:nvPr/>
        </p:nvSpPr>
        <p:spPr>
          <a:xfrm>
            <a:off x="2286002" y="514452"/>
            <a:ext cx="8382000" cy="1292631"/>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a:p>
            <a:pPr marL="0" lvl="0" indent="0" algn="l">
              <a:spcBef>
                <a:spcPts val="0"/>
              </a:spcBef>
              <a:spcAft>
                <a:spcPts val="0"/>
              </a:spcAft>
              <a:buNone/>
            </a:pPr>
            <a:endParaRPr lang="en-US" sz="3600" b="1">
              <a:solidFill>
                <a:srgbClr val="00A8FF"/>
              </a:solidFill>
              <a:latin typeface="Doppio One"/>
            </a:endParaRPr>
          </a:p>
        </p:txBody>
      </p:sp>
      <p:sp>
        <p:nvSpPr>
          <p:cNvPr id="1294" name="Google Shape;1294;g2daaa457fd3_0_810"/>
          <p:cNvSpPr txBox="1"/>
          <p:nvPr/>
        </p:nvSpPr>
        <p:spPr>
          <a:xfrm>
            <a:off x="0" y="0"/>
            <a:ext cx="3245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4. Invalid formats</a:t>
            </a:r>
            <a:endParaRPr sz="100">
              <a:solidFill>
                <a:srgbClr val="00A8FF"/>
              </a:solidFill>
            </a:endParaRPr>
          </a:p>
        </p:txBody>
      </p:sp>
      <p:pic>
        <p:nvPicPr>
          <p:cNvPr id="5" name="Picture 4" descr="A screen shot of a computer screen&#10;&#10;Description automatically generated">
            <a:extLst>
              <a:ext uri="{FF2B5EF4-FFF2-40B4-BE49-F238E27FC236}">
                <a16:creationId xmlns:a16="http://schemas.microsoft.com/office/drawing/2014/main" id="{2A57FAAD-C140-C521-F29F-CA4095AE78E5}"/>
              </a:ext>
            </a:extLst>
          </p:cNvPr>
          <p:cNvPicPr>
            <a:picLocks noChangeAspect="1"/>
          </p:cNvPicPr>
          <p:nvPr/>
        </p:nvPicPr>
        <p:blipFill>
          <a:blip r:embed="rId3"/>
          <a:stretch>
            <a:fillRect/>
          </a:stretch>
        </p:blipFill>
        <p:spPr>
          <a:xfrm>
            <a:off x="295275" y="1279331"/>
            <a:ext cx="5409226" cy="4053809"/>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CAEB15-2586-5585-B339-A216D10DBB38}"/>
              </a:ext>
            </a:extLst>
          </p:cNvPr>
          <p:cNvPicPr>
            <a:picLocks noChangeAspect="1"/>
          </p:cNvPicPr>
          <p:nvPr/>
        </p:nvPicPr>
        <p:blipFill>
          <a:blip r:embed="rId4"/>
          <a:stretch>
            <a:fillRect/>
          </a:stretch>
        </p:blipFill>
        <p:spPr>
          <a:xfrm>
            <a:off x="6174014" y="1372813"/>
            <a:ext cx="5409226" cy="39603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92"/>
        <p:cNvGrpSpPr/>
        <p:nvPr/>
      </p:nvGrpSpPr>
      <p:grpSpPr>
        <a:xfrm>
          <a:off x="0" y="0"/>
          <a:ext cx="0" cy="0"/>
          <a:chOff x="0" y="0"/>
          <a:chExt cx="0" cy="0"/>
        </a:xfrm>
      </p:grpSpPr>
      <p:sp useBgFill="1">
        <p:nvSpPr>
          <p:cNvPr id="1306" name="Rectangle 1305">
            <a:extLst>
              <a:ext uri="{FF2B5EF4-FFF2-40B4-BE49-F238E27FC236}">
                <a16:creationId xmlns:a16="http://schemas.microsoft.com/office/drawing/2014/main" id="{E18F6E8B-15ED-43C7-94BA-91549A651C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3" name="Google Shape;1293;g2daaa457fd3_0_810"/>
          <p:cNvSpPr txBox="1"/>
          <p:nvPr/>
        </p:nvSpPr>
        <p:spPr>
          <a:xfrm>
            <a:off x="365290" y="310431"/>
            <a:ext cx="6397179" cy="2736965"/>
          </a:xfrm>
          <a:prstGeom prst="rect">
            <a:avLst/>
          </a:prstGeom>
        </p:spPr>
        <p:txBody>
          <a:bodyPr spcFirstLastPara="1" vert="horz" lIns="91440" tIns="45720" rIns="91440" bIns="45720" rtlCol="0" anchor="t" anchorCtr="0">
            <a:normAutofit/>
          </a:bodyPr>
          <a:lstStyle/>
          <a:p>
            <a:pPr>
              <a:lnSpc>
                <a:spcPct val="90000"/>
              </a:lnSpc>
              <a:spcBef>
                <a:spcPct val="0"/>
              </a:spcBef>
              <a:spcAft>
                <a:spcPts val="600"/>
              </a:spcAft>
            </a:pPr>
            <a:r>
              <a:rPr lang="en-US" sz="5000" b="1" kern="1200" dirty="0">
                <a:solidFill>
                  <a:srgbClr val="00B050"/>
                </a:solidFill>
                <a:latin typeface="+mj-lt"/>
                <a:ea typeface="+mj-ea"/>
                <a:cs typeface="+mj-cs"/>
                <a:sym typeface="Doppio One"/>
              </a:rPr>
              <a:t>4.3 System modules implementation</a:t>
            </a:r>
            <a:endParaRPr lang="en-US" sz="5000" kern="1200" dirty="0">
              <a:solidFill>
                <a:srgbClr val="00B050"/>
              </a:solidFill>
              <a:latin typeface="+mj-lt"/>
              <a:ea typeface="+mj-ea"/>
              <a:cs typeface="+mj-cs"/>
              <a:sym typeface="Doppio One"/>
            </a:endParaRPr>
          </a:p>
          <a:p>
            <a:pPr marL="0" lvl="0" indent="0">
              <a:lnSpc>
                <a:spcPct val="90000"/>
              </a:lnSpc>
              <a:spcBef>
                <a:spcPct val="0"/>
              </a:spcBef>
              <a:spcAft>
                <a:spcPts val="600"/>
              </a:spcAft>
            </a:pPr>
            <a:endParaRPr lang="en-US" sz="5000" b="1" kern="1200" dirty="0">
              <a:solidFill>
                <a:schemeClr val="bg1"/>
              </a:solidFill>
              <a:latin typeface="+mj-lt"/>
              <a:ea typeface="+mj-ea"/>
              <a:cs typeface="+mj-cs"/>
            </a:endParaRPr>
          </a:p>
        </p:txBody>
      </p:sp>
      <p:sp>
        <p:nvSpPr>
          <p:cNvPr id="1294" name="Google Shape;1294;g2daaa457fd3_0_810"/>
          <p:cNvSpPr txBox="1"/>
          <p:nvPr/>
        </p:nvSpPr>
        <p:spPr>
          <a:xfrm>
            <a:off x="1123754" y="3093767"/>
            <a:ext cx="4900143" cy="528120"/>
          </a:xfrm>
          <a:prstGeom prst="rect">
            <a:avLst/>
          </a:prstGeom>
        </p:spPr>
        <p:txBody>
          <a:bodyPr spcFirstLastPara="1" vert="horz" lIns="91440" tIns="45720" rIns="91440" bIns="45720" rtlCol="0" anchor="b" anchorCtr="0">
            <a:normAutofit fontScale="85000" lnSpcReduction="20000"/>
          </a:bodyPr>
          <a:lstStyle/>
          <a:p>
            <a:pPr lvl="0">
              <a:lnSpc>
                <a:spcPct val="90000"/>
              </a:lnSpc>
              <a:spcBef>
                <a:spcPts val="1000"/>
              </a:spcBef>
              <a:spcAft>
                <a:spcPts val="0"/>
              </a:spcAft>
            </a:pPr>
            <a:r>
              <a:rPr lang="en-US" sz="3200" b="1"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Doppio One"/>
              </a:rPr>
              <a:t>4. Invalid formats</a:t>
            </a:r>
            <a:endParaRPr lang="en-US" sz="3200"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1308" name="Group 1307">
            <a:extLst>
              <a:ext uri="{FF2B5EF4-FFF2-40B4-BE49-F238E27FC236}">
                <a16:creationId xmlns:a16="http://schemas.microsoft.com/office/drawing/2014/main" id="{032D8612-31EB-44CF-A1D0-14FD4C7054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309" name="Rectangle 1308">
              <a:extLst>
                <a:ext uri="{FF2B5EF4-FFF2-40B4-BE49-F238E27FC236}">
                  <a16:creationId xmlns:a16="http://schemas.microsoft.com/office/drawing/2014/main" id="{F19A4A0F-1B59-4DB0-9764-D10936E98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Rectangle 1309">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3" name="Rectangle 1312">
            <a:extLst>
              <a:ext uri="{FF2B5EF4-FFF2-40B4-BE49-F238E27FC236}">
                <a16:creationId xmlns:a16="http://schemas.microsoft.com/office/drawing/2014/main" id="{B81933D1-5615-42C7-9C0B-4EB7105CCE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Rectangle 1314">
            <a:extLst>
              <a:ext uri="{FF2B5EF4-FFF2-40B4-BE49-F238E27FC236}">
                <a16:creationId xmlns:a16="http://schemas.microsoft.com/office/drawing/2014/main" id="{B089A89A-1E9C-4761-9DFF-53C275FBF8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computer program&#10;&#10;Description automatically generated">
            <a:extLst>
              <a:ext uri="{FF2B5EF4-FFF2-40B4-BE49-F238E27FC236}">
                <a16:creationId xmlns:a16="http://schemas.microsoft.com/office/drawing/2014/main" id="{553FEEF1-CB82-2B9E-3B3F-C55707D2FF18}"/>
              </a:ext>
            </a:extLst>
          </p:cNvPr>
          <p:cNvPicPr>
            <a:picLocks noChangeAspect="1"/>
          </p:cNvPicPr>
          <p:nvPr/>
        </p:nvPicPr>
        <p:blipFill rotWithShape="1">
          <a:blip r:embed="rId3"/>
          <a:srcRect b="242"/>
          <a:stretch/>
        </p:blipFill>
        <p:spPr>
          <a:xfrm>
            <a:off x="7855365" y="471748"/>
            <a:ext cx="2842442" cy="2552007"/>
          </a:xfrm>
          <a:prstGeom prst="rect">
            <a:avLst/>
          </a:prstGeom>
        </p:spPr>
      </p:pic>
      <p:sp>
        <p:nvSpPr>
          <p:cNvPr id="1317" name="Rectangle 1316">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Description automatically generated">
            <a:extLst>
              <a:ext uri="{FF2B5EF4-FFF2-40B4-BE49-F238E27FC236}">
                <a16:creationId xmlns:a16="http://schemas.microsoft.com/office/drawing/2014/main" id="{E1FFF218-6138-10A9-47C9-F62BD5304F13}"/>
              </a:ext>
            </a:extLst>
          </p:cNvPr>
          <p:cNvPicPr>
            <a:picLocks noChangeAspect="1"/>
          </p:cNvPicPr>
          <p:nvPr/>
        </p:nvPicPr>
        <p:blipFill rotWithShape="1">
          <a:blip r:embed="rId4"/>
          <a:srcRect l="5069" r="8249" b="-4"/>
          <a:stretch/>
        </p:blipFill>
        <p:spPr>
          <a:xfrm>
            <a:off x="7114162" y="3679905"/>
            <a:ext cx="4324849" cy="2544657"/>
          </a:xfrm>
          <a:prstGeom prst="rect">
            <a:avLst/>
          </a:prstGeom>
        </p:spPr>
      </p:pic>
    </p:spTree>
    <p:extLst>
      <p:ext uri="{BB962C8B-B14F-4D97-AF65-F5344CB8AC3E}">
        <p14:creationId xmlns:p14="http://schemas.microsoft.com/office/powerpoint/2010/main" val="314268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300"/>
        <p:cNvGrpSpPr/>
        <p:nvPr/>
      </p:nvGrpSpPr>
      <p:grpSpPr>
        <a:xfrm>
          <a:off x="0" y="0"/>
          <a:ext cx="0" cy="0"/>
          <a:chOff x="0" y="0"/>
          <a:chExt cx="0" cy="0"/>
        </a:xfrm>
      </p:grpSpPr>
      <p:sp>
        <p:nvSpPr>
          <p:cNvPr id="1301" name="Google Shape;1301;g2daaa457fd3_0_818"/>
          <p:cNvSpPr txBox="1"/>
          <p:nvPr/>
        </p:nvSpPr>
        <p:spPr>
          <a:xfrm>
            <a:off x="2035631" y="525338"/>
            <a:ext cx="8108830"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p:txBody>
      </p:sp>
      <p:sp>
        <p:nvSpPr>
          <p:cNvPr id="1302" name="Google Shape;1302;g2daaa457fd3_0_818"/>
          <p:cNvSpPr txBox="1"/>
          <p:nvPr/>
        </p:nvSpPr>
        <p:spPr>
          <a:xfrm>
            <a:off x="0" y="0"/>
            <a:ext cx="3245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4. Invalid formats</a:t>
            </a:r>
            <a:endParaRPr sz="100">
              <a:solidFill>
                <a:srgbClr val="00A8FF"/>
              </a:solidFill>
            </a:endParaRPr>
          </a:p>
        </p:txBody>
      </p:sp>
      <p:sp>
        <p:nvSpPr>
          <p:cNvPr id="1303" name="Google Shape;1303;g2daaa457fd3_0_818"/>
          <p:cNvSpPr txBox="1"/>
          <p:nvPr/>
        </p:nvSpPr>
        <p:spPr>
          <a:xfrm>
            <a:off x="375532" y="1304289"/>
            <a:ext cx="11436600" cy="5164460"/>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1.    Route Definition:</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The Flask application defines a route </a:t>
            </a:r>
            <a:r>
              <a:rPr lang="en-US" sz="2200" b="1">
                <a:solidFill>
                  <a:schemeClr val="lt1"/>
                </a:solidFill>
              </a:rPr>
              <a:t>/invalid</a:t>
            </a:r>
            <a:r>
              <a:rPr lang="en-US" sz="2200">
                <a:solidFill>
                  <a:schemeClr val="lt1"/>
                </a:solidFill>
                <a:latin typeface="Times New Roman"/>
                <a:ea typeface="Times New Roman"/>
                <a:cs typeface="Times New Roman"/>
                <a:sym typeface="Times New Roman"/>
              </a:rPr>
              <a:t> to handle requests related to data validation and formatting.</a:t>
            </a:r>
            <a:endParaRPr sz="220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2.    View Function invalid():</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This function serves as the controller for the </a:t>
            </a:r>
            <a:r>
              <a:rPr lang="en-US" sz="2200" b="1">
                <a:solidFill>
                  <a:schemeClr val="lt1"/>
                </a:solidFill>
              </a:rPr>
              <a:t>/invalid</a:t>
            </a:r>
            <a:r>
              <a:rPr lang="en-US" sz="2200">
                <a:solidFill>
                  <a:schemeClr val="lt1"/>
                </a:solidFill>
                <a:latin typeface="Times New Roman"/>
                <a:ea typeface="Times New Roman"/>
                <a:cs typeface="Times New Roman"/>
                <a:sym typeface="Times New Roman"/>
              </a:rPr>
              <a:t> route.</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It retrieves the list of uploaded filenames using the get_uploaded_files() function.</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For POST requests:</a:t>
            </a:r>
            <a:endParaRPr sz="2200">
              <a:solidFill>
                <a:schemeClr val="lt1"/>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It extracts the operation and filename from the form data submitted by the user.</a:t>
            </a:r>
            <a:endParaRPr sz="2200">
              <a:solidFill>
                <a:schemeClr val="lt1"/>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Depending on the selected operation (</a:t>
            </a:r>
            <a:r>
              <a:rPr lang="en-US" sz="2200" b="1">
                <a:solidFill>
                  <a:schemeClr val="lt1"/>
                </a:solidFill>
              </a:rPr>
              <a:t>show</a:t>
            </a:r>
            <a:r>
              <a:rPr lang="en-US" sz="2200">
                <a:solidFill>
                  <a:schemeClr val="lt1"/>
                </a:solidFill>
                <a:latin typeface="Times New Roman"/>
                <a:ea typeface="Times New Roman"/>
                <a:cs typeface="Times New Roman"/>
                <a:sym typeface="Times New Roman"/>
              </a:rPr>
              <a:t>, </a:t>
            </a:r>
            <a:r>
              <a:rPr lang="en-US" sz="2200" b="1">
                <a:solidFill>
                  <a:schemeClr val="lt1"/>
                </a:solidFill>
              </a:rPr>
              <a:t>apply</a:t>
            </a:r>
            <a:r>
              <a:rPr lang="en-US" sz="2200">
                <a:solidFill>
                  <a:schemeClr val="lt1"/>
                </a:solidFill>
                <a:latin typeface="Times New Roman"/>
                <a:ea typeface="Times New Roman"/>
                <a:cs typeface="Times New Roman"/>
                <a:sym typeface="Times New Roman"/>
              </a:rPr>
              <a:t>), it performs corresponding actions.</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For GET requests, it renders the initial page for selecting files and operations.</a:t>
            </a:r>
          </a:p>
          <a:p>
            <a:pPr marL="914400" lvl="0" indent="0" algn="l" rtl="0">
              <a:lnSpc>
                <a:spcPct val="115000"/>
              </a:lnSpc>
              <a:spcBef>
                <a:spcPts val="0"/>
              </a:spcBef>
              <a:spcAft>
                <a:spcPts val="0"/>
              </a:spcAft>
              <a:buNone/>
            </a:pPr>
            <a:endParaRPr sz="2200">
              <a:solidFill>
                <a:schemeClr val="lt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60"/>
        <p:cNvGrpSpPr/>
        <p:nvPr/>
      </p:nvGrpSpPr>
      <p:grpSpPr>
        <a:xfrm>
          <a:off x="0" y="0"/>
          <a:ext cx="0" cy="0"/>
          <a:chOff x="0" y="0"/>
          <a:chExt cx="0" cy="0"/>
        </a:xfrm>
      </p:grpSpPr>
      <p:sp>
        <p:nvSpPr>
          <p:cNvPr id="368" name="Rectangle 367">
            <a:extLst>
              <a:ext uri="{FF2B5EF4-FFF2-40B4-BE49-F238E27FC236}">
                <a16:creationId xmlns:a16="http://schemas.microsoft.com/office/drawing/2014/main" id="{E5F17139-31EE-46AC-B04F-DBBD852DD6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Freeform: Shape 369">
            <a:extLst>
              <a:ext uri="{FF2B5EF4-FFF2-40B4-BE49-F238E27FC236}">
                <a16:creationId xmlns:a16="http://schemas.microsoft.com/office/drawing/2014/main" id="{3CCA69EF-E8B5-4598-BEAD-258F15765D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2" name="Freeform: Shape 371">
            <a:extLst>
              <a:ext uri="{FF2B5EF4-FFF2-40B4-BE49-F238E27FC236}">
                <a16:creationId xmlns:a16="http://schemas.microsoft.com/office/drawing/2014/main" id="{685D65ED-8248-4E7D-AF41-C2685CAE70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Graphic 212">
            <a:extLst>
              <a:ext uri="{FF2B5EF4-FFF2-40B4-BE49-F238E27FC236}">
                <a16:creationId xmlns:a16="http://schemas.microsoft.com/office/drawing/2014/main" id="{76A8F9C6-ED35-4E0A-AC66-5241CA2067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6189" y="412979"/>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4" name="Graphic 212">
            <a:extLst>
              <a:ext uri="{FF2B5EF4-FFF2-40B4-BE49-F238E27FC236}">
                <a16:creationId xmlns:a16="http://schemas.microsoft.com/office/drawing/2014/main" id="{4F71A736-42D6-4F11-8A7B-633C40624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6189" y="412979"/>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1" name="Google Shape;361;p8"/>
          <p:cNvSpPr txBox="1"/>
          <p:nvPr/>
        </p:nvSpPr>
        <p:spPr>
          <a:xfrm>
            <a:off x="838200" y="1195697"/>
            <a:ext cx="3388654" cy="4019251"/>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buClr>
                <a:srgbClr val="00B0F0"/>
              </a:buClr>
              <a:buSzPts val="4100"/>
            </a:pPr>
            <a:r>
              <a:rPr lang="en-US" sz="4400" kern="1200" dirty="0">
                <a:solidFill>
                  <a:schemeClr val="bg1"/>
                </a:solidFill>
                <a:latin typeface="+mj-lt"/>
                <a:ea typeface="+mj-ea"/>
                <a:cs typeface="+mj-cs"/>
                <a:sym typeface="Calibri"/>
              </a:rPr>
              <a:t>Data Powers</a:t>
            </a:r>
          </a:p>
        </p:txBody>
      </p:sp>
      <p:grpSp>
        <p:nvGrpSpPr>
          <p:cNvPr id="378" name="Group 377">
            <a:extLst>
              <a:ext uri="{FF2B5EF4-FFF2-40B4-BE49-F238E27FC236}">
                <a16:creationId xmlns:a16="http://schemas.microsoft.com/office/drawing/2014/main" id="{CB73D287-48F0-41E2-8B0B-DE4C7D175E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1903" y="5364542"/>
            <a:ext cx="1562428" cy="1493465"/>
            <a:chOff x="3121343" y="4864099"/>
            <a:chExt cx="2085971" cy="1993901"/>
          </a:xfrm>
          <a:solidFill>
            <a:schemeClr val="bg1"/>
          </a:solidFill>
        </p:grpSpPr>
        <p:sp>
          <p:nvSpPr>
            <p:cNvPr id="379" name="Freeform: Shape 378">
              <a:extLst>
                <a:ext uri="{FF2B5EF4-FFF2-40B4-BE49-F238E27FC236}">
                  <a16:creationId xmlns:a16="http://schemas.microsoft.com/office/drawing/2014/main" id="{FBC3C2F6-A83E-46F7-89F9-C282A92349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0" name="Freeform: Shape 379">
              <a:extLst>
                <a:ext uri="{FF2B5EF4-FFF2-40B4-BE49-F238E27FC236}">
                  <a16:creationId xmlns:a16="http://schemas.microsoft.com/office/drawing/2014/main" id="{8D78D60A-D765-47AF-BF8C-DD38B67493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1" name="Freeform: Shape 380">
              <a:extLst>
                <a:ext uri="{FF2B5EF4-FFF2-40B4-BE49-F238E27FC236}">
                  <a16:creationId xmlns:a16="http://schemas.microsoft.com/office/drawing/2014/main" id="{1B61CBF5-5283-4C6A-9049-AA88E17568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2" name="Freeform: Shape 381">
              <a:extLst>
                <a:ext uri="{FF2B5EF4-FFF2-40B4-BE49-F238E27FC236}">
                  <a16:creationId xmlns:a16="http://schemas.microsoft.com/office/drawing/2014/main" id="{97A00BB8-8401-4CFA-A40C-8A60D39AEF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3" name="Freeform: Shape 382">
              <a:extLst>
                <a:ext uri="{FF2B5EF4-FFF2-40B4-BE49-F238E27FC236}">
                  <a16:creationId xmlns:a16="http://schemas.microsoft.com/office/drawing/2014/main" id="{42F6FC59-F5F7-4ED5-8DCD-CF1060899F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84" name="Freeform: Shape 383">
              <a:extLst>
                <a:ext uri="{FF2B5EF4-FFF2-40B4-BE49-F238E27FC236}">
                  <a16:creationId xmlns:a16="http://schemas.microsoft.com/office/drawing/2014/main" id="{C124749C-25FB-43F3-97CC-16D3738B1E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5" name="Freeform: Shape 384">
              <a:extLst>
                <a:ext uri="{FF2B5EF4-FFF2-40B4-BE49-F238E27FC236}">
                  <a16:creationId xmlns:a16="http://schemas.microsoft.com/office/drawing/2014/main" id="{43CAAC4D-89A7-40FC-A14D-14E7137A5D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6" name="Freeform: Shape 385">
              <a:extLst>
                <a:ext uri="{FF2B5EF4-FFF2-40B4-BE49-F238E27FC236}">
                  <a16:creationId xmlns:a16="http://schemas.microsoft.com/office/drawing/2014/main" id="{09F8FFC8-0941-4853-894E-6FBB72564C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7" name="Freeform: Shape 386">
              <a:extLst>
                <a:ext uri="{FF2B5EF4-FFF2-40B4-BE49-F238E27FC236}">
                  <a16:creationId xmlns:a16="http://schemas.microsoft.com/office/drawing/2014/main" id="{784F021A-2C9B-422B-8408-BB819B3147D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8" name="Freeform: Shape 387">
              <a:extLst>
                <a:ext uri="{FF2B5EF4-FFF2-40B4-BE49-F238E27FC236}">
                  <a16:creationId xmlns:a16="http://schemas.microsoft.com/office/drawing/2014/main" id="{353138C4-3227-4945-9CE8-AF90A759DDC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9" name="Freeform: Shape 388">
              <a:extLst>
                <a:ext uri="{FF2B5EF4-FFF2-40B4-BE49-F238E27FC236}">
                  <a16:creationId xmlns:a16="http://schemas.microsoft.com/office/drawing/2014/main" id="{EC9C4482-176D-49FB-BFC0-2DCD9283E1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0" name="Freeform: Shape 389">
              <a:extLst>
                <a:ext uri="{FF2B5EF4-FFF2-40B4-BE49-F238E27FC236}">
                  <a16:creationId xmlns:a16="http://schemas.microsoft.com/office/drawing/2014/main" id="{737D9F02-FC5F-4AA6-83BD-AE4EC012DA8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1" name="Freeform: Shape 390">
              <a:extLst>
                <a:ext uri="{FF2B5EF4-FFF2-40B4-BE49-F238E27FC236}">
                  <a16:creationId xmlns:a16="http://schemas.microsoft.com/office/drawing/2014/main" id="{323DF942-E0FC-4481-99E4-5EDE1F7601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393" name="Rectangle 392">
            <a:extLst>
              <a:ext uri="{FF2B5EF4-FFF2-40B4-BE49-F238E27FC236}">
                <a16:creationId xmlns:a16="http://schemas.microsoft.com/office/drawing/2014/main" id="{82571B16-D62A-4B37-A469-E72C79D693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8223" y="444870"/>
            <a:ext cx="6924769" cy="566580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a:extLst>
              <a:ext uri="{FF2B5EF4-FFF2-40B4-BE49-F238E27FC236}">
                <a16:creationId xmlns:a16="http://schemas.microsoft.com/office/drawing/2014/main" id="{49E0A0BC-3EE4-4453-9522-08FF2DE30D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8246" y="436482"/>
            <a:ext cx="6934746" cy="5665805"/>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a:extLst>
              <a:ext uri="{FF2B5EF4-FFF2-40B4-BE49-F238E27FC236}">
                <a16:creationId xmlns:a16="http://schemas.microsoft.com/office/drawing/2014/main" id="{9FBE36BD-9903-4FB5-BBE7-1023D7F73E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7522" y="305936"/>
            <a:ext cx="6943810" cy="568529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2" name="Google Shape;362;p8" descr="A graph of different colored bars&#10;&#10;Description automatically generated"/>
          <p:cNvPicPr preferRelativeResize="0"/>
          <p:nvPr/>
        </p:nvPicPr>
        <p:blipFill rotWithShape="1">
          <a:blip r:embed="rId4">
            <a:alphaModFix/>
          </a:blip>
          <a:srcRect/>
          <a:stretch/>
        </p:blipFill>
        <p:spPr>
          <a:xfrm>
            <a:off x="4737522" y="297547"/>
            <a:ext cx="6943810" cy="5228905"/>
          </a:xfrm>
          <a:prstGeom prst="rect">
            <a:avLst/>
          </a:prstGeom>
          <a:noFill/>
          <a:ln>
            <a:noFill/>
          </a:ln>
        </p:spPr>
      </p:pic>
      <p:sp>
        <p:nvSpPr>
          <p:cNvPr id="363" name="Google Shape;363;p8"/>
          <p:cNvSpPr/>
          <p:nvPr/>
        </p:nvSpPr>
        <p:spPr>
          <a:xfrm>
            <a:off x="5063484" y="5637514"/>
            <a:ext cx="3546906" cy="329922"/>
          </a:xfrm>
          <a:prstGeom prst="rect">
            <a:avLst/>
          </a:prstGeom>
          <a:noFill/>
          <a:ln>
            <a:noFill/>
          </a:ln>
        </p:spPr>
        <p:txBody>
          <a:bodyPr spcFirstLastPara="1" wrap="square" lIns="91425" tIns="45700" rIns="91425" bIns="45700" anchor="t" anchorCtr="0">
            <a:spAutoFit/>
          </a:bodyPr>
          <a:lstStyle/>
          <a:p>
            <a:pPr>
              <a:spcAft>
                <a:spcPts val="600"/>
              </a:spcAft>
            </a:pPr>
            <a:r>
              <a:rPr lang="en-US" sz="1044" b="0" i="0" u="sng" strike="noStrike" cap="none" dirty="0">
                <a:solidFill>
                  <a:srgbClr val="555555"/>
                </a:solidFill>
                <a:latin typeface="Calibri"/>
                <a:ea typeface="Arial"/>
                <a:cs typeface="Calibri"/>
                <a:sym typeface="Calibri"/>
                <a:hlinkClick r:id="rId5" action="ppaction://hlinkfile">
                  <a:extLst>
                    <a:ext uri="{A12FA001-AC4F-418D-AE19-62706E023703}">
                      <ahyp:hlinkClr xmlns:ahyp="http://schemas.microsoft.com/office/drawing/2018/hyperlinkcolor" xmlns="" val="tx"/>
                    </a:ext>
                  </a:extLst>
                </a:hlinkClick>
              </a:rPr>
              <a:t>Click Here</a:t>
            </a:r>
            <a:endParaRPr lang="en-US" sz="1800" dirty="0">
              <a:solidFill>
                <a:schemeClr val="bg1"/>
              </a:solidFill>
              <a:latin typeface="Calibri"/>
              <a:ea typeface="Calibri"/>
              <a:cs typeface="Calibri"/>
              <a:sym typeface="Calibri"/>
            </a:endParaRPr>
          </a:p>
        </p:txBody>
      </p:sp>
      <p:sp>
        <p:nvSpPr>
          <p:cNvPr id="3" name="TextBox 2">
            <a:extLst>
              <a:ext uri="{FF2B5EF4-FFF2-40B4-BE49-F238E27FC236}">
                <a16:creationId xmlns:a16="http://schemas.microsoft.com/office/drawing/2014/main" id="{2C7EE7B5-6F72-B4D6-AAE9-13B9597BE048}"/>
              </a:ext>
            </a:extLst>
          </p:cNvPr>
          <p:cNvSpPr txBox="1"/>
          <p:nvPr/>
        </p:nvSpPr>
        <p:spPr>
          <a:xfrm>
            <a:off x="4983413" y="5458437"/>
            <a:ext cx="3559321" cy="217304"/>
          </a:xfrm>
          <a:prstGeom prst="rect">
            <a:avLst/>
          </a:prstGeom>
          <a:noFill/>
        </p:spPr>
        <p:txBody>
          <a:bodyPr wrap="square">
            <a:spAutoFit/>
          </a:bodyPr>
          <a:lstStyle/>
          <a:p>
            <a:pPr>
              <a:spcAft>
                <a:spcPts val="600"/>
              </a:spcAft>
            </a:pPr>
            <a:r>
              <a:rPr lang="en-US" sz="812" b="0" i="0" u="none" strike="noStrike" cap="none">
                <a:solidFill>
                  <a:srgbClr val="555555"/>
                </a:solidFill>
                <a:latin typeface="Arial"/>
                <a:ea typeface="Arial"/>
                <a:cs typeface="Arial"/>
                <a:sym typeface="Arial"/>
              </a:rPr>
              <a:t>Reference</a:t>
            </a:r>
            <a:endParaRPr lang="en-US">
              <a:solidFill>
                <a:schemeClr val="bg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308"/>
        <p:cNvGrpSpPr/>
        <p:nvPr/>
      </p:nvGrpSpPr>
      <p:grpSpPr>
        <a:xfrm>
          <a:off x="0" y="0"/>
          <a:ext cx="0" cy="0"/>
          <a:chOff x="0" y="0"/>
          <a:chExt cx="0" cy="0"/>
        </a:xfrm>
      </p:grpSpPr>
      <p:sp>
        <p:nvSpPr>
          <p:cNvPr id="1309" name="Google Shape;1309;g2daaa457fd3_0_828"/>
          <p:cNvSpPr txBox="1"/>
          <p:nvPr/>
        </p:nvSpPr>
        <p:spPr>
          <a:xfrm>
            <a:off x="1948545" y="525338"/>
            <a:ext cx="8281358"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p:txBody>
      </p:sp>
      <p:sp>
        <p:nvSpPr>
          <p:cNvPr id="1310" name="Google Shape;1310;g2daaa457fd3_0_828"/>
          <p:cNvSpPr txBox="1"/>
          <p:nvPr/>
        </p:nvSpPr>
        <p:spPr>
          <a:xfrm>
            <a:off x="0" y="0"/>
            <a:ext cx="3245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4. Invalid formats</a:t>
            </a:r>
            <a:endParaRPr sz="100">
              <a:solidFill>
                <a:srgbClr val="00A8FF"/>
              </a:solidFill>
            </a:endParaRPr>
          </a:p>
        </p:txBody>
      </p:sp>
      <p:sp>
        <p:nvSpPr>
          <p:cNvPr id="1311" name="Google Shape;1311;g2daaa457fd3_0_828"/>
          <p:cNvSpPr txBox="1"/>
          <p:nvPr/>
        </p:nvSpPr>
        <p:spPr>
          <a:xfrm>
            <a:off x="375532" y="1304289"/>
            <a:ext cx="11436600" cy="5164460"/>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3.    Data Processing Function </a:t>
            </a:r>
            <a:r>
              <a:rPr lang="en-US" sz="2200" b="1" err="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show_dupl</a:t>
            </a: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This nested function handles the core data processing tasks related to data validation and formatting.</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It reads the selected CSV file into a </a:t>
            </a:r>
            <a:r>
              <a:rPr lang="en-US" sz="2200" err="1">
                <a:solidFill>
                  <a:schemeClr val="lt1"/>
                </a:solidFill>
                <a:latin typeface="Times New Roman"/>
                <a:ea typeface="Times New Roman"/>
                <a:cs typeface="Times New Roman"/>
                <a:sym typeface="Times New Roman"/>
              </a:rPr>
              <a:t>DataFrame</a:t>
            </a:r>
            <a:r>
              <a:rPr lang="en-US" sz="2200">
                <a:solidFill>
                  <a:schemeClr val="lt1"/>
                </a:solidFill>
                <a:latin typeface="Times New Roman"/>
                <a:ea typeface="Times New Roman"/>
                <a:cs typeface="Times New Roman"/>
                <a:sym typeface="Times New Roman"/>
              </a:rPr>
              <a:t> (</a:t>
            </a:r>
            <a:r>
              <a:rPr lang="en-US" sz="2200" b="1" err="1">
                <a:solidFill>
                  <a:schemeClr val="lt1"/>
                </a:solidFill>
              </a:rPr>
              <a:t>df</a:t>
            </a:r>
            <a:r>
              <a:rPr lang="en-US" sz="2200">
                <a:solidFill>
                  <a:schemeClr val="lt1"/>
                </a:solidFill>
                <a:latin typeface="Times New Roman"/>
                <a:ea typeface="Times New Roman"/>
                <a:cs typeface="Times New Roman"/>
                <a:sym typeface="Times New Roman"/>
              </a:rPr>
              <a:t>).</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It generates HTML tables for displaying the original data.</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It is used to render the </a:t>
            </a:r>
            <a:r>
              <a:rPr lang="en-US" sz="2200" b="1">
                <a:solidFill>
                  <a:schemeClr val="lt1"/>
                </a:solidFill>
              </a:rPr>
              <a:t>invalid_format.html</a:t>
            </a:r>
            <a:r>
              <a:rPr lang="en-US" sz="2200">
                <a:solidFill>
                  <a:schemeClr val="lt1"/>
                </a:solidFill>
                <a:latin typeface="Times New Roman"/>
                <a:ea typeface="Times New Roman"/>
                <a:cs typeface="Times New Roman"/>
                <a:sym typeface="Times New Roman"/>
              </a:rPr>
              <a:t> template.</a:t>
            </a:r>
            <a:endParaRPr sz="220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4.    Template Rendering:</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The function renders the HTML template </a:t>
            </a:r>
            <a:r>
              <a:rPr lang="en-US" sz="2200" b="1">
                <a:solidFill>
                  <a:schemeClr val="lt1"/>
                </a:solidFill>
              </a:rPr>
              <a:t>invalid_format.html</a:t>
            </a:r>
            <a:r>
              <a:rPr lang="en-US" sz="2200">
                <a:solidFill>
                  <a:schemeClr val="lt1"/>
                </a:solidFill>
                <a:latin typeface="Times New Roman"/>
                <a:ea typeface="Times New Roman"/>
                <a:cs typeface="Times New Roman"/>
                <a:sym typeface="Times New Roman"/>
              </a:rPr>
              <a:t>, passing relevant data such as filenames, original table HTML, columns, and cleaned data (if applicable).</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rPr>
              <a:t>·</a:t>
            </a:r>
            <a:r>
              <a:rPr lang="en-US" sz="2200">
                <a:solidFill>
                  <a:schemeClr val="lt1"/>
                </a:solidFill>
                <a:latin typeface="Times New Roman"/>
                <a:ea typeface="Times New Roman"/>
                <a:cs typeface="Times New Roman"/>
                <a:sym typeface="Times New Roman"/>
              </a:rPr>
              <a:t>        The template dynamically adjusts its content based on user interactions and the operation performed.</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2200" b="1">
              <a:solidFill>
                <a:schemeClr val="lt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316"/>
        <p:cNvGrpSpPr/>
        <p:nvPr/>
      </p:nvGrpSpPr>
      <p:grpSpPr>
        <a:xfrm>
          <a:off x="0" y="0"/>
          <a:ext cx="0" cy="0"/>
          <a:chOff x="0" y="0"/>
          <a:chExt cx="0" cy="0"/>
        </a:xfrm>
      </p:grpSpPr>
      <p:sp>
        <p:nvSpPr>
          <p:cNvPr id="1318" name="Google Shape;1318;g2daaa457fd3_0_836"/>
          <p:cNvSpPr txBox="1"/>
          <p:nvPr/>
        </p:nvSpPr>
        <p:spPr>
          <a:xfrm>
            <a:off x="0" y="0"/>
            <a:ext cx="3245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4. Invalid formats</a:t>
            </a:r>
            <a:endParaRPr sz="100">
              <a:solidFill>
                <a:srgbClr val="00A8FF"/>
              </a:solidFill>
            </a:endParaRPr>
          </a:p>
        </p:txBody>
      </p:sp>
      <p:sp>
        <p:nvSpPr>
          <p:cNvPr id="1319" name="Google Shape;1319;g2daaa457fd3_0_836"/>
          <p:cNvSpPr txBox="1"/>
          <p:nvPr/>
        </p:nvSpPr>
        <p:spPr>
          <a:xfrm>
            <a:off x="291059" y="454778"/>
            <a:ext cx="11436600" cy="6332472"/>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5.    Data Formatting Operations:</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Various data formatting operations are supported, including removing characters (e.g., commas, dots, whitespace), converting text case (lowercase, uppercase, proper case), and splitting columns based on separators (e.g., slash, dot, comma).</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The user can choose specific columns and apply formatting operations accordingly.</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1.     	Data Validation Operations:</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Data validation operations such as checking for invalid email addresses or phone numbers in specific columns are supported.</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 If invalid data is found, the corresponding rows are displayed in a separate table to inform the user.</a:t>
            </a:r>
            <a:endParaRPr sz="220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US"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6.    Input Validation and Error Handling:</a:t>
            </a:r>
            <a:endParaRPr sz="2200" b="1">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Basic input validation is implemented to ensure that users select a file and provide necessary inputs for data validation and formatting.</a:t>
            </a:r>
            <a:endParaRPr sz="2200">
              <a:solidFill>
                <a:schemeClr val="lt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Error handling manages exceptions that may occur during file processing or data manipulation.</a:t>
            </a:r>
            <a:endParaRPr sz="2200" b="1">
              <a:solidFill>
                <a:schemeClr val="lt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324"/>
        <p:cNvGrpSpPr/>
        <p:nvPr/>
      </p:nvGrpSpPr>
      <p:grpSpPr>
        <a:xfrm>
          <a:off x="0" y="0"/>
          <a:ext cx="0" cy="0"/>
          <a:chOff x="0" y="0"/>
          <a:chExt cx="0" cy="0"/>
        </a:xfrm>
      </p:grpSpPr>
      <p:sp>
        <p:nvSpPr>
          <p:cNvPr id="1325" name="Google Shape;1325;g2daaa457fd3_0_844"/>
          <p:cNvSpPr txBox="1"/>
          <p:nvPr/>
        </p:nvSpPr>
        <p:spPr>
          <a:xfrm>
            <a:off x="2286002" y="514452"/>
            <a:ext cx="8338867" cy="1292631"/>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4.3 System modules implementation</a:t>
            </a:r>
            <a:endParaRPr lang="en-US" sz="3600">
              <a:ea typeface="Doppio One"/>
              <a:sym typeface="Doppio One"/>
            </a:endParaRPr>
          </a:p>
          <a:p>
            <a:pPr marL="0" lvl="0" indent="0" algn="l">
              <a:spcBef>
                <a:spcPts val="0"/>
              </a:spcBef>
              <a:spcAft>
                <a:spcPts val="0"/>
              </a:spcAft>
              <a:buNone/>
            </a:pPr>
            <a:endParaRPr lang="en-US" sz="3600" b="1">
              <a:solidFill>
                <a:srgbClr val="00A8FF"/>
              </a:solidFill>
              <a:latin typeface="Doppio One"/>
            </a:endParaRPr>
          </a:p>
        </p:txBody>
      </p:sp>
      <p:sp>
        <p:nvSpPr>
          <p:cNvPr id="1326" name="Google Shape;1326;g2daaa457fd3_0_844"/>
          <p:cNvSpPr txBox="1"/>
          <p:nvPr/>
        </p:nvSpPr>
        <p:spPr>
          <a:xfrm>
            <a:off x="0" y="0"/>
            <a:ext cx="3245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A8FF"/>
                </a:solidFill>
                <a:latin typeface="Doppio One"/>
                <a:ea typeface="Doppio One"/>
                <a:cs typeface="Doppio One"/>
                <a:sym typeface="Doppio One"/>
              </a:rPr>
              <a:t>4. Invalid formats</a:t>
            </a:r>
            <a:endParaRPr lang="en-US" sz="100">
              <a:solidFill>
                <a:srgbClr val="00A8FF"/>
              </a:solidFill>
            </a:endParaRPr>
          </a:p>
        </p:txBody>
      </p:sp>
      <p:sp>
        <p:nvSpPr>
          <p:cNvPr id="1327" name="Google Shape;1327;g2daaa457fd3_0_844"/>
          <p:cNvSpPr txBox="1"/>
          <p:nvPr/>
        </p:nvSpPr>
        <p:spPr>
          <a:xfrm>
            <a:off x="377700" y="1804350"/>
            <a:ext cx="11436600" cy="3453223"/>
          </a:xfrm>
          <a:prstGeom prst="rect">
            <a:avLst/>
          </a:prstGeom>
          <a:solidFill>
            <a:schemeClr val="accent1">
              <a:lumMod val="50000"/>
            </a:schemeClr>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200" b="1" dirty="0">
                <a:ln w="22225">
                  <a:solidFill>
                    <a:schemeClr val="accent2"/>
                  </a:solidFill>
                  <a:prstDash val="solid"/>
                </a:ln>
                <a:solidFill>
                  <a:schemeClr val="accent2">
                    <a:lumMod val="40000"/>
                    <a:lumOff val="60000"/>
                  </a:schemeClr>
                </a:solidFill>
                <a:latin typeface="Times New Roman"/>
                <a:ea typeface="Times New Roman"/>
                <a:cs typeface="Times New Roman"/>
                <a:sym typeface="Times New Roman"/>
              </a:rPr>
              <a:t>7.    User Interface:</a:t>
            </a:r>
          </a:p>
          <a:p>
            <a:pPr marL="914400" lvl="0" indent="0" algn="l" rtl="0">
              <a:lnSpc>
                <a:spcPct val="115000"/>
              </a:lnSpc>
              <a:spcBef>
                <a:spcPts val="0"/>
              </a:spcBef>
              <a:spcAft>
                <a:spcPts val="0"/>
              </a:spcAft>
              <a:buNone/>
            </a:pPr>
            <a:r>
              <a:rPr lang="en-US" sz="2200" dirty="0">
                <a:solidFill>
                  <a:schemeClr val="lt1"/>
                </a:solidFill>
              </a:rPr>
              <a:t>·</a:t>
            </a:r>
            <a:r>
              <a:rPr lang="en-US" sz="2200" dirty="0">
                <a:solidFill>
                  <a:schemeClr val="lt1"/>
                </a:solidFill>
                <a:latin typeface="Times New Roman"/>
                <a:ea typeface="Times New Roman"/>
                <a:cs typeface="Times New Roman"/>
                <a:sym typeface="Times New Roman"/>
              </a:rPr>
              <a:t>        The system provides a user-friendly interface for users to select files, columns, and operations related to data validation and formatting.</a:t>
            </a:r>
          </a:p>
          <a:p>
            <a:pPr marL="914400" lvl="0" indent="0" algn="l" rtl="0">
              <a:lnSpc>
                <a:spcPct val="115000"/>
              </a:lnSpc>
              <a:spcBef>
                <a:spcPts val="0"/>
              </a:spcBef>
              <a:spcAft>
                <a:spcPts val="0"/>
              </a:spcAft>
              <a:buNone/>
            </a:pPr>
            <a:r>
              <a:rPr lang="en-US" sz="2200" dirty="0">
                <a:solidFill>
                  <a:schemeClr val="lt1"/>
                </a:solidFill>
              </a:rPr>
              <a:t>·</a:t>
            </a:r>
            <a:r>
              <a:rPr lang="en-US" sz="2200" dirty="0">
                <a:solidFill>
                  <a:schemeClr val="lt1"/>
                </a:solidFill>
                <a:latin typeface="Times New Roman"/>
                <a:ea typeface="Times New Roman"/>
                <a:cs typeface="Times New Roman"/>
                <a:sym typeface="Times New Roman"/>
              </a:rPr>
              <a:t>        Interactive elements such as dropdown menus, checkboxes, and buttons facilitate user interactions.</a:t>
            </a:r>
          </a:p>
          <a:p>
            <a:pPr marL="914400" lvl="0" indent="0" algn="l" rtl="0">
              <a:lnSpc>
                <a:spcPct val="115000"/>
              </a:lnSpc>
              <a:spcBef>
                <a:spcPts val="0"/>
              </a:spcBef>
              <a:spcAft>
                <a:spcPts val="0"/>
              </a:spcAft>
              <a:buNone/>
            </a:pPr>
            <a:r>
              <a:rPr lang="en-US" sz="2200" dirty="0">
                <a:solidFill>
                  <a:schemeClr val="lt1"/>
                </a:solidFill>
              </a:rPr>
              <a:t>·</a:t>
            </a:r>
            <a:r>
              <a:rPr lang="en-US" sz="2200" dirty="0">
                <a:solidFill>
                  <a:schemeClr val="lt1"/>
                </a:solidFill>
                <a:latin typeface="Times New Roman"/>
                <a:ea typeface="Times New Roman"/>
                <a:cs typeface="Times New Roman"/>
                <a:sym typeface="Times New Roman"/>
              </a:rPr>
              <a:t>        Feedback messages and error alerts guide users through the process and provide status updates.</a:t>
            </a:r>
          </a:p>
          <a:p>
            <a:pPr marL="914400" lvl="0" indent="0" algn="l" rtl="0">
              <a:lnSpc>
                <a:spcPct val="115000"/>
              </a:lnSpc>
              <a:spcBef>
                <a:spcPts val="0"/>
              </a:spcBef>
              <a:spcAft>
                <a:spcPts val="0"/>
              </a:spcAft>
              <a:buNone/>
            </a:pPr>
            <a:endParaRPr sz="2200" b="1" dirty="0">
              <a:solidFill>
                <a:schemeClr val="lt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A95209C-5275-4E15-8EA7-7F42980ABF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computer server&#10;&#10;Description automatically generated">
            <a:extLst>
              <a:ext uri="{FF2B5EF4-FFF2-40B4-BE49-F238E27FC236}">
                <a16:creationId xmlns:a16="http://schemas.microsoft.com/office/drawing/2014/main" id="{127ACBC3-C2E1-9FE5-6C65-EE88F266E3EE}"/>
              </a:ext>
            </a:extLst>
          </p:cNvPr>
          <p:cNvPicPr>
            <a:picLocks noChangeAspect="1"/>
          </p:cNvPicPr>
          <p:nvPr/>
        </p:nvPicPr>
        <p:blipFill rotWithShape="1">
          <a:blip r:embed="rId2">
            <a:alphaModFix amt="50000"/>
          </a:blip>
          <a:srcRect r="25"/>
          <a:stretch/>
        </p:blipFill>
        <p:spPr>
          <a:xfrm>
            <a:off x="20" y="10"/>
            <a:ext cx="12188931" cy="6857990"/>
          </a:xfrm>
          <a:prstGeom prst="rect">
            <a:avLst/>
          </a:prstGeom>
        </p:spPr>
      </p:pic>
      <p:sp>
        <p:nvSpPr>
          <p:cNvPr id="2" name="Title 1">
            <a:extLst>
              <a:ext uri="{FF2B5EF4-FFF2-40B4-BE49-F238E27FC236}">
                <a16:creationId xmlns:a16="http://schemas.microsoft.com/office/drawing/2014/main" id="{74A17F03-B3FA-481C-5D6C-5729D2E965BB}"/>
              </a:ext>
            </a:extLst>
          </p:cNvPr>
          <p:cNvSpPr>
            <a:spLocks noGrp="1"/>
          </p:cNvSpPr>
          <p:nvPr>
            <p:ph type="ctrTitle"/>
          </p:nvPr>
        </p:nvSpPr>
        <p:spPr>
          <a:xfrm>
            <a:off x="1527048" y="1124712"/>
            <a:ext cx="9144000" cy="3063240"/>
          </a:xfrm>
        </p:spPr>
        <p:txBody>
          <a:bodyPr>
            <a:normAutofit/>
          </a:bodyPr>
          <a:lstStyle/>
          <a:p>
            <a:r>
              <a:rPr lang="en-US" sz="6600">
                <a:solidFill>
                  <a:schemeClr val="bg1"/>
                </a:solidFill>
              </a:rPr>
              <a:t>4.4 System Integration</a:t>
            </a:r>
          </a:p>
        </p:txBody>
      </p:sp>
      <p:sp>
        <p:nvSpPr>
          <p:cNvPr id="3" name="Subtitle 2">
            <a:extLst>
              <a:ext uri="{FF2B5EF4-FFF2-40B4-BE49-F238E27FC236}">
                <a16:creationId xmlns:a16="http://schemas.microsoft.com/office/drawing/2014/main" id="{90E91B9F-3E4A-430D-E007-11C15F99EA36}"/>
              </a:ext>
            </a:extLst>
          </p:cNvPr>
          <p:cNvSpPr>
            <a:spLocks noGrp="1"/>
          </p:cNvSpPr>
          <p:nvPr>
            <p:ph type="subTitle" idx="1"/>
          </p:nvPr>
        </p:nvSpPr>
        <p:spPr>
          <a:xfrm>
            <a:off x="1527048" y="4599432"/>
            <a:ext cx="9144000" cy="1227520"/>
          </a:xfrm>
        </p:spPr>
        <p:txBody>
          <a:bodyPr>
            <a:normAutofit/>
          </a:bodyPr>
          <a:lstStyle/>
          <a:p>
            <a:endParaRPr lang="en-US">
              <a:solidFill>
                <a:schemeClr val="bg1"/>
              </a:solidFill>
            </a:endParaRPr>
          </a:p>
          <a:p>
            <a:endParaRPr lang="en-US">
              <a:solidFill>
                <a:schemeClr val="bg1"/>
              </a:solidFill>
            </a:endParaRPr>
          </a:p>
        </p:txBody>
      </p:sp>
      <p:sp>
        <p:nvSpPr>
          <p:cNvPr id="16"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6930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nodePh="1">
                                  <p:stCondLst>
                                    <p:cond delay="1500"/>
                                  </p:stCondLst>
                                  <p:endCondLst>
                                    <p:cond evt="begin" delay="0">
                                      <p:tn val="8"/>
                                    </p:cond>
                                  </p:end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2F15A2D-2324-487D-A02A-BF46C5C58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7A7F34E-D418-47E2-9F86-2C45BBC312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2AEAFA59-923A-4F54-8B49-44C970BCC3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90E91B9F-3E4A-430D-E007-11C15F99EA36}"/>
              </a:ext>
            </a:extLst>
          </p:cNvPr>
          <p:cNvSpPr>
            <a:spLocks/>
          </p:cNvSpPr>
          <p:nvPr/>
        </p:nvSpPr>
        <p:spPr>
          <a:xfrm>
            <a:off x="2068836" y="3595188"/>
            <a:ext cx="6640036" cy="1202353"/>
          </a:xfrm>
          <a:prstGeom prst="rect">
            <a:avLst/>
          </a:prstGeom>
        </p:spPr>
        <p:txBody>
          <a:bodyPr/>
          <a:lstStyle/>
          <a:p>
            <a:pPr>
              <a:spcAft>
                <a:spcPts val="600"/>
              </a:spcAft>
            </a:pPr>
            <a:endParaRPr lang="en-US" sz="1008" b="0" i="0" u="none" strike="noStrike" cap="none">
              <a:solidFill>
                <a:srgbClr val="000000"/>
              </a:solidFill>
              <a:latin typeface="Arial"/>
              <a:ea typeface="Arial"/>
              <a:cs typeface="Arial"/>
              <a:sym typeface="Arial"/>
            </a:endParaRPr>
          </a:p>
          <a:p>
            <a:pPr>
              <a:spcAft>
                <a:spcPts val="600"/>
              </a:spcAft>
            </a:pPr>
            <a:endParaRPr lang="en-US"/>
          </a:p>
        </p:txBody>
      </p:sp>
      <p:sp>
        <p:nvSpPr>
          <p:cNvPr id="5" name="TextBox 4">
            <a:extLst>
              <a:ext uri="{FF2B5EF4-FFF2-40B4-BE49-F238E27FC236}">
                <a16:creationId xmlns:a16="http://schemas.microsoft.com/office/drawing/2014/main" id="{E7874CFD-F828-0E31-F446-5F1AD1DF5916}"/>
              </a:ext>
            </a:extLst>
          </p:cNvPr>
          <p:cNvSpPr txBox="1"/>
          <p:nvPr/>
        </p:nvSpPr>
        <p:spPr>
          <a:xfrm>
            <a:off x="962163" y="1098342"/>
            <a:ext cx="7746708" cy="3948838"/>
          </a:xfrm>
          <a:prstGeom prst="rect">
            <a:avLst/>
          </a:prstGeom>
          <a:noFill/>
        </p:spPr>
        <p:txBody>
          <a:bodyPr wrap="square">
            <a:spAutoFit/>
          </a:bodyPr>
          <a:lstStyle/>
          <a:p>
            <a:pPr>
              <a:spcAft>
                <a:spcPts val="600"/>
              </a:spcAft>
            </a:pPr>
            <a:r>
              <a:rPr lang="en-US" sz="2304" b="1" i="0" u="none" strike="noStrike" cap="none">
                <a:solidFill>
                  <a:srgbClr val="005993"/>
                </a:solidFill>
                <a:latin typeface="Söhne"/>
                <a:ea typeface="Arial"/>
                <a:cs typeface="Arial"/>
                <a:sym typeface="Arial"/>
              </a:rPr>
              <a:t>Introduction to System Integration with Flask and Jinja in an MVC Architecture:</a:t>
            </a:r>
          </a:p>
          <a:p>
            <a:pPr>
              <a:spcAft>
                <a:spcPts val="600"/>
              </a:spcAft>
            </a:pPr>
            <a:endParaRPr lang="en-US" sz="1008" b="1" i="0" u="none" strike="noStrike" cap="none">
              <a:solidFill>
                <a:srgbClr val="000000"/>
              </a:solidFill>
              <a:latin typeface="Söhne"/>
              <a:ea typeface="Arial"/>
              <a:cs typeface="Arial"/>
              <a:sym typeface="Arial"/>
            </a:endParaRPr>
          </a:p>
          <a:p>
            <a:pPr>
              <a:spcAft>
                <a:spcPts val="600"/>
              </a:spcAft>
            </a:pPr>
            <a:r>
              <a:rPr lang="en-US" sz="1152" b="0" i="0" u="none" strike="noStrike" cap="none">
                <a:solidFill>
                  <a:srgbClr val="555555"/>
                </a:solidFill>
                <a:latin typeface="Söhne"/>
                <a:ea typeface="Arial"/>
                <a:cs typeface="Arial"/>
                <a:sym typeface="Arial"/>
              </a:rPr>
              <a:t>In the dynamic landscape of web development, effective system integration is fundamental to building robust and scalable applications. Harnessing the power of frameworks like Flask and templating engines such as Jinja, developers can seamlessly integrate various components within the Model-View-Controller (MVC) architecture. This introduction sets the stage for exploring how Flask, Jinja, and MVC intertwine to create cohesive web applications.</a:t>
            </a:r>
          </a:p>
          <a:p>
            <a:pPr>
              <a:spcAft>
                <a:spcPts val="600"/>
              </a:spcAft>
            </a:pPr>
            <a:endParaRPr lang="en-US" sz="1008" b="0" i="0" u="none" strike="noStrike" cap="none">
              <a:solidFill>
                <a:srgbClr val="000000"/>
              </a:solidFill>
              <a:latin typeface="Söhne"/>
              <a:ea typeface="Arial"/>
              <a:cs typeface="Arial"/>
              <a:sym typeface="Arial"/>
            </a:endParaRPr>
          </a:p>
          <a:p>
            <a:pPr>
              <a:spcAft>
                <a:spcPts val="600"/>
              </a:spcAft>
            </a:pPr>
            <a:r>
              <a:rPr lang="en-US" sz="1728" b="1" i="0" u="none" strike="noStrike" cap="none">
                <a:solidFill>
                  <a:srgbClr val="005993"/>
                </a:solidFill>
                <a:latin typeface="Söhne"/>
                <a:ea typeface="Arial"/>
                <a:cs typeface="Arial"/>
                <a:sym typeface="Arial"/>
              </a:rPr>
              <a:t>Flask Framework: </a:t>
            </a:r>
            <a:r>
              <a:rPr lang="en-US" sz="1440" b="0" i="0" u="none" strike="noStrike" cap="none">
                <a:solidFill>
                  <a:srgbClr val="555555"/>
                </a:solidFill>
                <a:latin typeface="Söhne"/>
                <a:ea typeface="Arial"/>
                <a:cs typeface="Arial"/>
                <a:sym typeface="Arial"/>
              </a:rPr>
              <a:t>Flask provides a simple yet powerful framework for developing web applications in Python. Its minimalistic design allows developers to quickly set up and extend functionality as needed. Flask offers features such as URL routing, request handling, and template rendering, making it an ideal choice for building web applications of varying complexities.</a:t>
            </a:r>
          </a:p>
          <a:p>
            <a:pPr>
              <a:spcAft>
                <a:spcPts val="600"/>
              </a:spcAft>
            </a:pPr>
            <a:endParaRPr lang="en-US" sz="1440" b="0" i="0" u="none" strike="noStrike" cap="none">
              <a:solidFill>
                <a:srgbClr val="000000"/>
              </a:solidFill>
              <a:latin typeface="Söhne"/>
              <a:ea typeface="Arial"/>
              <a:cs typeface="Arial"/>
              <a:sym typeface="Arial"/>
            </a:endParaRPr>
          </a:p>
          <a:p>
            <a:pPr>
              <a:spcAft>
                <a:spcPts val="600"/>
              </a:spcAft>
            </a:pPr>
            <a:endParaRPr lang="en-US" sz="1440" b="0" i="0" u="none" strike="noStrike" cap="none">
              <a:solidFill>
                <a:srgbClr val="000000"/>
              </a:solidFill>
              <a:latin typeface="Söhne"/>
              <a:ea typeface="Arial"/>
              <a:cs typeface="Arial"/>
              <a:sym typeface="Arial"/>
            </a:endParaRPr>
          </a:p>
          <a:p>
            <a:pPr algn="ctr">
              <a:spcAft>
                <a:spcPts val="600"/>
              </a:spcAft>
            </a:pPr>
            <a:endParaRPr lang="en-US" i="0">
              <a:effectLst/>
              <a:latin typeface="Söhne"/>
            </a:endParaRPr>
          </a:p>
        </p:txBody>
      </p:sp>
      <p:pic>
        <p:nvPicPr>
          <p:cNvPr id="9" name="Picture 8">
            <a:extLst>
              <a:ext uri="{FF2B5EF4-FFF2-40B4-BE49-F238E27FC236}">
                <a16:creationId xmlns:a16="http://schemas.microsoft.com/office/drawing/2014/main" id="{7918D92A-C932-EA1F-54D9-860C080FC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770" y="4150301"/>
            <a:ext cx="6842912" cy="1688764"/>
          </a:xfrm>
          <a:prstGeom prst="rect">
            <a:avLst/>
          </a:prstGeom>
        </p:spPr>
      </p:pic>
    </p:spTree>
    <p:extLst>
      <p:ext uri="{BB962C8B-B14F-4D97-AF65-F5344CB8AC3E}">
        <p14:creationId xmlns:p14="http://schemas.microsoft.com/office/powerpoint/2010/main" val="353937035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2F15A2D-2324-487D-A02A-BF46C5C58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4">
            <a:extLst>
              <a:ext uri="{FF2B5EF4-FFF2-40B4-BE49-F238E27FC236}">
                <a16:creationId xmlns:a16="http://schemas.microsoft.com/office/drawing/2014/main" id="{17A7F34E-D418-47E2-9F86-2C45BBC312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ight Triangle 36">
            <a:extLst>
              <a:ext uri="{FF2B5EF4-FFF2-40B4-BE49-F238E27FC236}">
                <a16:creationId xmlns:a16="http://schemas.microsoft.com/office/drawing/2014/main" id="{2AEAFA59-923A-4F54-8B49-44C970BCC3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a:extLst>
              <a:ext uri="{FF2B5EF4-FFF2-40B4-BE49-F238E27FC236}">
                <a16:creationId xmlns:a16="http://schemas.microsoft.com/office/drawing/2014/main" id="{DA2E7C1E-2B5A-4BBA-AE51-1CD8C19309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163" y="1228906"/>
            <a:ext cx="7746709" cy="4358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494882" y="1687109"/>
            <a:ext cx="6683207" cy="3442207"/>
          </a:xfrm>
          <a:custGeom>
            <a:avLst/>
            <a:gdLst>
              <a:gd name="connsiteX0" fmla="*/ 0 w 6683207"/>
              <a:gd name="connsiteY0" fmla="*/ 0 h 3442207"/>
              <a:gd name="connsiteX1" fmla="*/ 601489 w 6683207"/>
              <a:gd name="connsiteY1" fmla="*/ 0 h 3442207"/>
              <a:gd name="connsiteX2" fmla="*/ 1069313 w 6683207"/>
              <a:gd name="connsiteY2" fmla="*/ 0 h 3442207"/>
              <a:gd name="connsiteX3" fmla="*/ 1871298 w 6683207"/>
              <a:gd name="connsiteY3" fmla="*/ 0 h 3442207"/>
              <a:gd name="connsiteX4" fmla="*/ 2472787 w 6683207"/>
              <a:gd name="connsiteY4" fmla="*/ 0 h 3442207"/>
              <a:gd name="connsiteX5" fmla="*/ 3074275 w 6683207"/>
              <a:gd name="connsiteY5" fmla="*/ 0 h 3442207"/>
              <a:gd name="connsiteX6" fmla="*/ 3876260 w 6683207"/>
              <a:gd name="connsiteY6" fmla="*/ 0 h 3442207"/>
              <a:gd name="connsiteX7" fmla="*/ 4410917 w 6683207"/>
              <a:gd name="connsiteY7" fmla="*/ 0 h 3442207"/>
              <a:gd name="connsiteX8" fmla="*/ 5212901 w 6683207"/>
              <a:gd name="connsiteY8" fmla="*/ 0 h 3442207"/>
              <a:gd name="connsiteX9" fmla="*/ 6014886 w 6683207"/>
              <a:gd name="connsiteY9" fmla="*/ 0 h 3442207"/>
              <a:gd name="connsiteX10" fmla="*/ 6683207 w 6683207"/>
              <a:gd name="connsiteY10" fmla="*/ 0 h 3442207"/>
              <a:gd name="connsiteX11" fmla="*/ 6683207 w 6683207"/>
              <a:gd name="connsiteY11" fmla="*/ 757286 h 3442207"/>
              <a:gd name="connsiteX12" fmla="*/ 6683207 w 6683207"/>
              <a:gd name="connsiteY12" fmla="*/ 1480149 h 3442207"/>
              <a:gd name="connsiteX13" fmla="*/ 6683207 w 6683207"/>
              <a:gd name="connsiteY13" fmla="*/ 2065324 h 3442207"/>
              <a:gd name="connsiteX14" fmla="*/ 6683207 w 6683207"/>
              <a:gd name="connsiteY14" fmla="*/ 2753766 h 3442207"/>
              <a:gd name="connsiteX15" fmla="*/ 6683207 w 6683207"/>
              <a:gd name="connsiteY15" fmla="*/ 3442207 h 3442207"/>
              <a:gd name="connsiteX16" fmla="*/ 6014886 w 6683207"/>
              <a:gd name="connsiteY16" fmla="*/ 3442207 h 3442207"/>
              <a:gd name="connsiteX17" fmla="*/ 5212901 w 6683207"/>
              <a:gd name="connsiteY17" fmla="*/ 3442207 h 3442207"/>
              <a:gd name="connsiteX18" fmla="*/ 4544581 w 6683207"/>
              <a:gd name="connsiteY18" fmla="*/ 3442207 h 3442207"/>
              <a:gd name="connsiteX19" fmla="*/ 4076756 w 6683207"/>
              <a:gd name="connsiteY19" fmla="*/ 3442207 h 3442207"/>
              <a:gd name="connsiteX20" fmla="*/ 3542100 w 6683207"/>
              <a:gd name="connsiteY20" fmla="*/ 3442207 h 3442207"/>
              <a:gd name="connsiteX21" fmla="*/ 2740115 w 6683207"/>
              <a:gd name="connsiteY21" fmla="*/ 3442207 h 3442207"/>
              <a:gd name="connsiteX22" fmla="*/ 2071794 w 6683207"/>
              <a:gd name="connsiteY22" fmla="*/ 3442207 h 3442207"/>
              <a:gd name="connsiteX23" fmla="*/ 1537138 w 6683207"/>
              <a:gd name="connsiteY23" fmla="*/ 3442207 h 3442207"/>
              <a:gd name="connsiteX24" fmla="*/ 868817 w 6683207"/>
              <a:gd name="connsiteY24" fmla="*/ 3442207 h 3442207"/>
              <a:gd name="connsiteX25" fmla="*/ 0 w 6683207"/>
              <a:gd name="connsiteY25" fmla="*/ 3442207 h 3442207"/>
              <a:gd name="connsiteX26" fmla="*/ 0 w 6683207"/>
              <a:gd name="connsiteY26" fmla="*/ 2857032 h 3442207"/>
              <a:gd name="connsiteX27" fmla="*/ 0 w 6683207"/>
              <a:gd name="connsiteY27" fmla="*/ 2134168 h 3442207"/>
              <a:gd name="connsiteX28" fmla="*/ 0 w 6683207"/>
              <a:gd name="connsiteY28" fmla="*/ 1514571 h 3442207"/>
              <a:gd name="connsiteX29" fmla="*/ 0 w 6683207"/>
              <a:gd name="connsiteY29" fmla="*/ 757286 h 3442207"/>
              <a:gd name="connsiteX30" fmla="*/ 0 w 6683207"/>
              <a:gd name="connsiteY30" fmla="*/ 0 h 344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683207" h="3442207" extrusionOk="0">
                <a:moveTo>
                  <a:pt x="0" y="0"/>
                </a:moveTo>
                <a:cubicBezTo>
                  <a:pt x="253545" y="18257"/>
                  <a:pt x="391783" y="21653"/>
                  <a:pt x="601489" y="0"/>
                </a:cubicBezTo>
                <a:cubicBezTo>
                  <a:pt x="811195" y="-21653"/>
                  <a:pt x="917895" y="12535"/>
                  <a:pt x="1069313" y="0"/>
                </a:cubicBezTo>
                <a:cubicBezTo>
                  <a:pt x="1220731" y="-12535"/>
                  <a:pt x="1510773" y="37618"/>
                  <a:pt x="1871298" y="0"/>
                </a:cubicBezTo>
                <a:cubicBezTo>
                  <a:pt x="2231824" y="-37618"/>
                  <a:pt x="2213142" y="13383"/>
                  <a:pt x="2472787" y="0"/>
                </a:cubicBezTo>
                <a:cubicBezTo>
                  <a:pt x="2732432" y="-13383"/>
                  <a:pt x="2818767" y="-29358"/>
                  <a:pt x="3074275" y="0"/>
                </a:cubicBezTo>
                <a:cubicBezTo>
                  <a:pt x="3329783" y="29358"/>
                  <a:pt x="3707516" y="29246"/>
                  <a:pt x="3876260" y="0"/>
                </a:cubicBezTo>
                <a:cubicBezTo>
                  <a:pt x="4045005" y="-29246"/>
                  <a:pt x="4161575" y="-8799"/>
                  <a:pt x="4410917" y="0"/>
                </a:cubicBezTo>
                <a:cubicBezTo>
                  <a:pt x="4660259" y="8799"/>
                  <a:pt x="4964242" y="26074"/>
                  <a:pt x="5212901" y="0"/>
                </a:cubicBezTo>
                <a:cubicBezTo>
                  <a:pt x="5461560" y="-26074"/>
                  <a:pt x="5818373" y="-39687"/>
                  <a:pt x="6014886" y="0"/>
                </a:cubicBezTo>
                <a:cubicBezTo>
                  <a:pt x="6211399" y="39687"/>
                  <a:pt x="6400102" y="-25908"/>
                  <a:pt x="6683207" y="0"/>
                </a:cubicBezTo>
                <a:cubicBezTo>
                  <a:pt x="6718110" y="172486"/>
                  <a:pt x="6684989" y="388411"/>
                  <a:pt x="6683207" y="757286"/>
                </a:cubicBezTo>
                <a:cubicBezTo>
                  <a:pt x="6681425" y="1126161"/>
                  <a:pt x="6717537" y="1277217"/>
                  <a:pt x="6683207" y="1480149"/>
                </a:cubicBezTo>
                <a:cubicBezTo>
                  <a:pt x="6648877" y="1683081"/>
                  <a:pt x="6689659" y="1778132"/>
                  <a:pt x="6683207" y="2065324"/>
                </a:cubicBezTo>
                <a:cubicBezTo>
                  <a:pt x="6676755" y="2352516"/>
                  <a:pt x="6716730" y="2515603"/>
                  <a:pt x="6683207" y="2753766"/>
                </a:cubicBezTo>
                <a:cubicBezTo>
                  <a:pt x="6649684" y="2991929"/>
                  <a:pt x="6692986" y="3143134"/>
                  <a:pt x="6683207" y="3442207"/>
                </a:cubicBezTo>
                <a:cubicBezTo>
                  <a:pt x="6517588" y="3413157"/>
                  <a:pt x="6338493" y="3462440"/>
                  <a:pt x="6014886" y="3442207"/>
                </a:cubicBezTo>
                <a:cubicBezTo>
                  <a:pt x="5691279" y="3421974"/>
                  <a:pt x="5566781" y="3450077"/>
                  <a:pt x="5212901" y="3442207"/>
                </a:cubicBezTo>
                <a:cubicBezTo>
                  <a:pt x="4859021" y="3434337"/>
                  <a:pt x="4826119" y="3460773"/>
                  <a:pt x="4544581" y="3442207"/>
                </a:cubicBezTo>
                <a:cubicBezTo>
                  <a:pt x="4263043" y="3423641"/>
                  <a:pt x="4193848" y="3440893"/>
                  <a:pt x="4076756" y="3442207"/>
                </a:cubicBezTo>
                <a:cubicBezTo>
                  <a:pt x="3959664" y="3443521"/>
                  <a:pt x="3789842" y="3419722"/>
                  <a:pt x="3542100" y="3442207"/>
                </a:cubicBezTo>
                <a:cubicBezTo>
                  <a:pt x="3294358" y="3464692"/>
                  <a:pt x="3002410" y="3479514"/>
                  <a:pt x="2740115" y="3442207"/>
                </a:cubicBezTo>
                <a:cubicBezTo>
                  <a:pt x="2477820" y="3404900"/>
                  <a:pt x="2210913" y="3456872"/>
                  <a:pt x="2071794" y="3442207"/>
                </a:cubicBezTo>
                <a:cubicBezTo>
                  <a:pt x="1932675" y="3427542"/>
                  <a:pt x="1722402" y="3416950"/>
                  <a:pt x="1537138" y="3442207"/>
                </a:cubicBezTo>
                <a:cubicBezTo>
                  <a:pt x="1351874" y="3467464"/>
                  <a:pt x="1048061" y="3421768"/>
                  <a:pt x="868817" y="3442207"/>
                </a:cubicBezTo>
                <a:cubicBezTo>
                  <a:pt x="689573" y="3462646"/>
                  <a:pt x="362981" y="3408566"/>
                  <a:pt x="0" y="3442207"/>
                </a:cubicBezTo>
                <a:cubicBezTo>
                  <a:pt x="19926" y="3193805"/>
                  <a:pt x="-8867" y="3079609"/>
                  <a:pt x="0" y="2857032"/>
                </a:cubicBezTo>
                <a:cubicBezTo>
                  <a:pt x="8867" y="2634455"/>
                  <a:pt x="-10477" y="2349167"/>
                  <a:pt x="0" y="2134168"/>
                </a:cubicBezTo>
                <a:cubicBezTo>
                  <a:pt x="10477" y="1919169"/>
                  <a:pt x="12768" y="1743612"/>
                  <a:pt x="0" y="1514571"/>
                </a:cubicBezTo>
                <a:cubicBezTo>
                  <a:pt x="-12768" y="1285530"/>
                  <a:pt x="12477" y="1036486"/>
                  <a:pt x="0" y="757286"/>
                </a:cubicBezTo>
                <a:cubicBezTo>
                  <a:pt x="-12477" y="478087"/>
                  <a:pt x="21450" y="313225"/>
                  <a:pt x="0" y="0"/>
                </a:cubicBezTo>
                <a:close/>
              </a:path>
            </a:pathLst>
          </a:custGeom>
          <a:noFill/>
          <a:ln w="4762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0E91B9F-3E4A-430D-E007-11C15F99EA36}"/>
              </a:ext>
            </a:extLst>
          </p:cNvPr>
          <p:cNvSpPr>
            <a:spLocks/>
          </p:cNvSpPr>
          <p:nvPr/>
        </p:nvSpPr>
        <p:spPr>
          <a:xfrm>
            <a:off x="2405209" y="3671466"/>
            <a:ext cx="4880811" cy="883799"/>
          </a:xfrm>
          <a:prstGeom prst="rect">
            <a:avLst/>
          </a:prstGeom>
        </p:spPr>
        <p:txBody>
          <a:bodyPr/>
          <a:lstStyle/>
          <a:p>
            <a:pPr>
              <a:spcAft>
                <a:spcPts val="378"/>
              </a:spcAft>
            </a:pPr>
            <a:endParaRPr lang="en-US" sz="732" b="0" i="0" u="none" strike="noStrike" cap="none">
              <a:solidFill>
                <a:srgbClr val="000000"/>
              </a:solidFill>
              <a:latin typeface="Arial"/>
              <a:ea typeface="Arial"/>
              <a:cs typeface="Arial"/>
              <a:sym typeface="Arial"/>
            </a:endParaRPr>
          </a:p>
          <a:p>
            <a:pPr>
              <a:spcAft>
                <a:spcPts val="600"/>
              </a:spcAft>
            </a:pPr>
            <a:endParaRPr lang="en-US"/>
          </a:p>
        </p:txBody>
      </p:sp>
      <p:sp>
        <p:nvSpPr>
          <p:cNvPr id="5" name="TextBox 4">
            <a:extLst>
              <a:ext uri="{FF2B5EF4-FFF2-40B4-BE49-F238E27FC236}">
                <a16:creationId xmlns:a16="http://schemas.microsoft.com/office/drawing/2014/main" id="{E7874CFD-F828-0E31-F446-5F1AD1DF5916}"/>
              </a:ext>
            </a:extLst>
          </p:cNvPr>
          <p:cNvSpPr txBox="1"/>
          <p:nvPr/>
        </p:nvSpPr>
        <p:spPr>
          <a:xfrm>
            <a:off x="1699650" y="1825592"/>
            <a:ext cx="5694278" cy="3826047"/>
          </a:xfrm>
          <a:prstGeom prst="rect">
            <a:avLst/>
          </a:prstGeom>
          <a:noFill/>
        </p:spPr>
        <p:txBody>
          <a:bodyPr wrap="square">
            <a:spAutoFit/>
          </a:bodyPr>
          <a:lstStyle/>
          <a:p>
            <a:pPr>
              <a:spcAft>
                <a:spcPts val="378"/>
              </a:spcAft>
            </a:pPr>
            <a:r>
              <a:rPr lang="en-US" b="1" i="0" u="none" strike="noStrike" cap="none" dirty="0">
                <a:solidFill>
                  <a:srgbClr val="005993"/>
                </a:solidFill>
                <a:latin typeface="Söhne"/>
                <a:ea typeface="Arial"/>
                <a:cs typeface="Arial"/>
                <a:sym typeface="Arial"/>
              </a:rPr>
              <a:t>  Jinja: </a:t>
            </a:r>
            <a:r>
              <a:rPr lang="en-US" sz="800" b="0" i="0" u="none" strike="noStrike" cap="none" dirty="0">
                <a:solidFill>
                  <a:schemeClr val="tx1">
                    <a:lumMod val="65000"/>
                  </a:schemeClr>
                </a:solidFill>
                <a:latin typeface="Söhne"/>
                <a:ea typeface="Arial"/>
                <a:cs typeface="Arial"/>
                <a:sym typeface="Arial"/>
              </a:rPr>
              <a:t>Jinja is a modern and designer-friendly templating engine for Python, inspired by Django's template system. It allows developers to create dynamic web pages by embedding Python code within HTML templates. Jinja provides features like template inheritance, macros, filters, and control structures, enabling developers to create reusable and maintainable templates.</a:t>
            </a:r>
          </a:p>
          <a:p>
            <a:pPr>
              <a:spcAft>
                <a:spcPts val="378"/>
              </a:spcAft>
            </a:pPr>
            <a:endParaRPr lang="en-US" sz="1046" b="0" i="0" u="none" strike="noStrike" cap="none" dirty="0">
              <a:solidFill>
                <a:srgbClr val="555555"/>
              </a:solidFill>
              <a:latin typeface="Söhne"/>
              <a:ea typeface="Arial"/>
              <a:cs typeface="Arial"/>
              <a:sym typeface="Arial"/>
            </a:endParaRPr>
          </a:p>
          <a:p>
            <a:pPr>
              <a:spcAft>
                <a:spcPts val="378"/>
              </a:spcAft>
            </a:pPr>
            <a:endParaRPr lang="en-US" sz="1046" b="0" i="0" u="none" strike="noStrike" cap="none" dirty="0">
              <a:solidFill>
                <a:srgbClr val="555555"/>
              </a:solidFill>
              <a:latin typeface="Söhne"/>
              <a:ea typeface="Arial"/>
              <a:cs typeface="Arial"/>
              <a:sym typeface="Arial"/>
            </a:endParaRPr>
          </a:p>
          <a:p>
            <a:pPr>
              <a:spcAft>
                <a:spcPts val="378"/>
              </a:spcAft>
            </a:pPr>
            <a:endParaRPr lang="en-US" sz="1046" b="0" i="0" u="none" strike="noStrike" cap="none" dirty="0">
              <a:solidFill>
                <a:srgbClr val="555555"/>
              </a:solidFill>
              <a:latin typeface="Söhne"/>
              <a:ea typeface="Arial"/>
              <a:cs typeface="Arial"/>
              <a:sym typeface="Arial"/>
            </a:endParaRPr>
          </a:p>
          <a:p>
            <a:pPr>
              <a:spcAft>
                <a:spcPts val="378"/>
              </a:spcAft>
            </a:pPr>
            <a:endParaRPr lang="en-US" sz="1046" b="0" i="0" u="none" strike="noStrike" cap="none" dirty="0">
              <a:solidFill>
                <a:srgbClr val="555555"/>
              </a:solidFill>
              <a:latin typeface="Söhne"/>
              <a:ea typeface="Arial"/>
              <a:cs typeface="Arial"/>
              <a:sym typeface="Arial"/>
            </a:endParaRPr>
          </a:p>
          <a:p>
            <a:pPr>
              <a:spcAft>
                <a:spcPts val="378"/>
              </a:spcAft>
            </a:pPr>
            <a:endParaRPr lang="en-US" sz="1046" b="0" i="0" u="none" strike="noStrike" cap="none" dirty="0">
              <a:solidFill>
                <a:srgbClr val="555555"/>
              </a:solidFill>
              <a:latin typeface="Söhne"/>
              <a:ea typeface="Arial"/>
              <a:cs typeface="Arial"/>
              <a:sym typeface="Arial"/>
            </a:endParaRPr>
          </a:p>
          <a:p>
            <a:pPr>
              <a:spcAft>
                <a:spcPts val="378"/>
              </a:spcAft>
            </a:pPr>
            <a:endParaRPr lang="en-US" sz="1046" b="0" i="0" u="none" strike="noStrike" cap="none" dirty="0">
              <a:solidFill>
                <a:srgbClr val="555555"/>
              </a:solidFill>
              <a:latin typeface="Söhne"/>
              <a:ea typeface="Arial"/>
              <a:cs typeface="Arial"/>
              <a:sym typeface="Arial"/>
            </a:endParaRPr>
          </a:p>
          <a:p>
            <a:pPr>
              <a:spcAft>
                <a:spcPts val="378"/>
              </a:spcAft>
            </a:pPr>
            <a:r>
              <a:rPr lang="en-US" sz="1046" b="1" i="0" u="none" strike="noStrike" cap="none" dirty="0">
                <a:solidFill>
                  <a:srgbClr val="005993"/>
                </a:solidFill>
                <a:latin typeface="Söhne"/>
                <a:ea typeface="Arial"/>
                <a:cs typeface="Arial"/>
                <a:sym typeface="Arial"/>
              </a:rPr>
              <a:t>Routing and Request Handling</a:t>
            </a:r>
            <a:r>
              <a:rPr lang="en-US" sz="1046" b="1" i="0" u="none" strike="noStrike" cap="none" dirty="0">
                <a:solidFill>
                  <a:schemeClr val="tx1">
                    <a:lumMod val="65000"/>
                  </a:schemeClr>
                </a:solidFill>
                <a:latin typeface="Söhne"/>
                <a:ea typeface="Arial"/>
                <a:cs typeface="Arial"/>
                <a:sym typeface="Arial"/>
              </a:rPr>
              <a:t>:</a:t>
            </a:r>
            <a:r>
              <a:rPr lang="en-US" sz="1046" b="0" i="0" u="none" strike="noStrike" cap="none" dirty="0">
                <a:solidFill>
                  <a:schemeClr val="tx1">
                    <a:lumMod val="65000"/>
                  </a:schemeClr>
                </a:solidFill>
                <a:latin typeface="Söhne"/>
                <a:ea typeface="Arial"/>
                <a:cs typeface="Arial"/>
                <a:sym typeface="Arial"/>
              </a:rPr>
              <a:t> </a:t>
            </a:r>
            <a:r>
              <a:rPr lang="en-US" sz="800" b="0" i="0" u="none" strike="noStrike" cap="none" dirty="0">
                <a:solidFill>
                  <a:schemeClr val="tx1">
                    <a:lumMod val="65000"/>
                  </a:schemeClr>
                </a:solidFill>
                <a:latin typeface="Söhne"/>
                <a:ea typeface="Arial"/>
                <a:cs typeface="Arial"/>
                <a:sym typeface="Arial"/>
              </a:rPr>
              <a:t>Flask's routing mechanism allows developers to map URLs to Python functions, known as view functions. These view functions handle incoming requests, process data, and return responses. By defining appropriate routes, developers can establish communication pathways between different parts of the application.</a:t>
            </a:r>
          </a:p>
          <a:p>
            <a:pPr>
              <a:spcAft>
                <a:spcPts val="378"/>
              </a:spcAft>
            </a:pPr>
            <a:endParaRPr lang="en-US" sz="1046" b="0" i="0" u="none" strike="noStrike" cap="none" dirty="0">
              <a:solidFill>
                <a:srgbClr val="555555"/>
              </a:solidFill>
              <a:latin typeface="Söhne"/>
              <a:ea typeface="Arial"/>
              <a:cs typeface="Arial"/>
              <a:sym typeface="Arial"/>
            </a:endParaRPr>
          </a:p>
          <a:p>
            <a:pPr>
              <a:spcAft>
                <a:spcPts val="378"/>
              </a:spcAft>
            </a:pPr>
            <a:endParaRPr lang="en-US" sz="1046" b="0" i="0" u="none" strike="noStrike" cap="none" dirty="0">
              <a:solidFill>
                <a:srgbClr val="555555"/>
              </a:solidFill>
              <a:latin typeface="Söhne"/>
              <a:ea typeface="Arial"/>
              <a:cs typeface="Arial"/>
              <a:sym typeface="Arial"/>
            </a:endParaRPr>
          </a:p>
          <a:p>
            <a:pPr>
              <a:spcAft>
                <a:spcPts val="378"/>
              </a:spcAft>
            </a:pPr>
            <a:endParaRPr lang="en-US" sz="1046" b="0" i="0" u="none" strike="noStrike" cap="none" dirty="0">
              <a:solidFill>
                <a:srgbClr val="555555"/>
              </a:solidFill>
              <a:latin typeface="Söhne"/>
              <a:ea typeface="Arial"/>
              <a:cs typeface="Arial"/>
              <a:sym typeface="Arial"/>
            </a:endParaRPr>
          </a:p>
          <a:p>
            <a:pPr>
              <a:spcAft>
                <a:spcPts val="378"/>
              </a:spcAft>
            </a:pPr>
            <a:endParaRPr lang="en-US" sz="1046" b="0" i="0" u="none" strike="noStrike" cap="none" dirty="0">
              <a:solidFill>
                <a:srgbClr val="555555"/>
              </a:solidFill>
              <a:latin typeface="Söhne"/>
              <a:ea typeface="Arial"/>
              <a:cs typeface="Arial"/>
              <a:sym typeface="Arial"/>
            </a:endParaRPr>
          </a:p>
          <a:p>
            <a:pPr>
              <a:spcAft>
                <a:spcPts val="378"/>
              </a:spcAft>
            </a:pPr>
            <a:endParaRPr lang="en-US" sz="1046" b="0" i="0" u="none" strike="noStrike" cap="none" dirty="0">
              <a:solidFill>
                <a:srgbClr val="555555"/>
              </a:solidFill>
              <a:latin typeface="Söhne"/>
              <a:ea typeface="Arial"/>
              <a:cs typeface="Arial"/>
              <a:sym typeface="Arial"/>
            </a:endParaRPr>
          </a:p>
          <a:p>
            <a:pPr>
              <a:spcAft>
                <a:spcPts val="378"/>
              </a:spcAft>
            </a:pPr>
            <a:endParaRPr lang="en-US" sz="1046" b="0" i="0" u="none" strike="noStrike" cap="none" dirty="0">
              <a:solidFill>
                <a:srgbClr val="555555"/>
              </a:solidFill>
              <a:latin typeface="Söhne"/>
              <a:ea typeface="Arial"/>
              <a:cs typeface="Arial"/>
              <a:sym typeface="Arial"/>
            </a:endParaRPr>
          </a:p>
          <a:p>
            <a:pPr algn="ctr">
              <a:spcAft>
                <a:spcPts val="600"/>
              </a:spcAft>
            </a:pPr>
            <a:endParaRPr lang="en-US" i="0" dirty="0">
              <a:solidFill>
                <a:schemeClr val="tx1"/>
              </a:solidFill>
              <a:effectLst/>
              <a:latin typeface="Söhne"/>
            </a:endParaRPr>
          </a:p>
        </p:txBody>
      </p:sp>
      <p:pic>
        <p:nvPicPr>
          <p:cNvPr id="4" name="Picture 3" descr="A screen shot of a computer&#10;&#10;Description automatically generated">
            <a:extLst>
              <a:ext uri="{FF2B5EF4-FFF2-40B4-BE49-F238E27FC236}">
                <a16:creationId xmlns:a16="http://schemas.microsoft.com/office/drawing/2014/main" id="{CF739ACC-9F9B-45E2-D1F0-F3678D13A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833" y="2571508"/>
            <a:ext cx="3253873" cy="693775"/>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23F6ED00-94D5-48E7-1654-C265509B5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821" y="2628931"/>
            <a:ext cx="2955230" cy="693775"/>
          </a:xfrm>
          <a:prstGeom prst="rect">
            <a:avLst/>
          </a:prstGeom>
        </p:spPr>
      </p:pic>
      <p:pic>
        <p:nvPicPr>
          <p:cNvPr id="12" name="Picture 11">
            <a:extLst>
              <a:ext uri="{FF2B5EF4-FFF2-40B4-BE49-F238E27FC236}">
                <a16:creationId xmlns:a16="http://schemas.microsoft.com/office/drawing/2014/main" id="{F45267FC-95C2-FB0A-BBB7-A8A1F8851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3576" y="4362039"/>
            <a:ext cx="2644141" cy="193226"/>
          </a:xfrm>
          <a:prstGeom prst="rect">
            <a:avLst/>
          </a:prstGeom>
        </p:spPr>
      </p:pic>
      <p:sp>
        <p:nvSpPr>
          <p:cNvPr id="14" name="TextBox 13">
            <a:extLst>
              <a:ext uri="{FF2B5EF4-FFF2-40B4-BE49-F238E27FC236}">
                <a16:creationId xmlns:a16="http://schemas.microsoft.com/office/drawing/2014/main" id="{D59D9671-6BA4-EF1B-F2FD-23B9B0A4ED30}"/>
              </a:ext>
            </a:extLst>
          </p:cNvPr>
          <p:cNvSpPr txBox="1"/>
          <p:nvPr/>
        </p:nvSpPr>
        <p:spPr>
          <a:xfrm>
            <a:off x="4991681" y="4732602"/>
            <a:ext cx="2433311" cy="204993"/>
          </a:xfrm>
          <a:prstGeom prst="rect">
            <a:avLst/>
          </a:prstGeom>
          <a:noFill/>
        </p:spPr>
        <p:txBody>
          <a:bodyPr wrap="square" rtlCol="0">
            <a:spAutoFit/>
          </a:bodyPr>
          <a:lstStyle/>
          <a:p>
            <a:pPr>
              <a:spcAft>
                <a:spcPts val="378"/>
              </a:spcAft>
            </a:pPr>
            <a:r>
              <a:rPr lang="en-US" sz="732" b="0" i="0" u="none" strike="noStrike" cap="none" dirty="0">
                <a:solidFill>
                  <a:schemeClr val="accent1"/>
                </a:solidFill>
                <a:latin typeface="Arial"/>
                <a:ea typeface="Arial"/>
                <a:cs typeface="Arial"/>
                <a:sym typeface="Arial"/>
              </a:rPr>
              <a:t>Duplicate Route With Request Handling</a:t>
            </a:r>
            <a:endParaRPr lang="en-US" dirty="0">
              <a:solidFill>
                <a:schemeClr val="accent1"/>
              </a:solidFill>
            </a:endParaRPr>
          </a:p>
        </p:txBody>
      </p:sp>
      <p:sp>
        <p:nvSpPr>
          <p:cNvPr id="19" name="TextBox 18">
            <a:extLst>
              <a:ext uri="{FF2B5EF4-FFF2-40B4-BE49-F238E27FC236}">
                <a16:creationId xmlns:a16="http://schemas.microsoft.com/office/drawing/2014/main" id="{25952943-EB75-4238-9B6F-767822AEF821}"/>
              </a:ext>
            </a:extLst>
          </p:cNvPr>
          <p:cNvSpPr txBox="1"/>
          <p:nvPr/>
        </p:nvSpPr>
        <p:spPr>
          <a:xfrm>
            <a:off x="4974544" y="4368985"/>
            <a:ext cx="2433311" cy="204993"/>
          </a:xfrm>
          <a:prstGeom prst="rect">
            <a:avLst/>
          </a:prstGeom>
          <a:noFill/>
        </p:spPr>
        <p:txBody>
          <a:bodyPr wrap="square" rtlCol="0">
            <a:spAutoFit/>
          </a:bodyPr>
          <a:lstStyle/>
          <a:p>
            <a:pPr>
              <a:spcAft>
                <a:spcPts val="378"/>
              </a:spcAft>
            </a:pPr>
            <a:r>
              <a:rPr lang="en-US" sz="732" b="0" i="0" u="none" strike="noStrike" cap="none" dirty="0">
                <a:solidFill>
                  <a:schemeClr val="accent1"/>
                </a:solidFill>
                <a:latin typeface="Arial"/>
                <a:ea typeface="Arial"/>
                <a:cs typeface="Arial"/>
                <a:sym typeface="Arial"/>
              </a:rPr>
              <a:t>Missing Value Route With Request Handling</a:t>
            </a:r>
            <a:endParaRPr lang="en-US" dirty="0">
              <a:solidFill>
                <a:schemeClr val="accent1"/>
              </a:solidFill>
            </a:endParaRPr>
          </a:p>
        </p:txBody>
      </p:sp>
      <p:pic>
        <p:nvPicPr>
          <p:cNvPr id="21" name="Picture 20" descr="A black background with white text&#10;&#10;Description automatically generated">
            <a:extLst>
              <a:ext uri="{FF2B5EF4-FFF2-40B4-BE49-F238E27FC236}">
                <a16:creationId xmlns:a16="http://schemas.microsoft.com/office/drawing/2014/main" id="{B4A0355E-532A-FB81-3F9C-69AABDBB6D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0715" y="4673857"/>
            <a:ext cx="2659396" cy="268052"/>
          </a:xfrm>
          <a:prstGeom prst="rect">
            <a:avLst/>
          </a:prstGeom>
        </p:spPr>
      </p:pic>
    </p:spTree>
    <p:extLst>
      <p:ext uri="{BB962C8B-B14F-4D97-AF65-F5344CB8AC3E}">
        <p14:creationId xmlns:p14="http://schemas.microsoft.com/office/powerpoint/2010/main" val="136420542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6E9B3E6-E277-4D68-BA48-9CB43FFBD6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8D180-A942-175B-7A6D-99D957240797}"/>
              </a:ext>
            </a:extLst>
          </p:cNvPr>
          <p:cNvSpPr>
            <a:spLocks noGrp="1"/>
          </p:cNvSpPr>
          <p:nvPr>
            <p:ph type="title"/>
          </p:nvPr>
        </p:nvSpPr>
        <p:spPr>
          <a:xfrm>
            <a:off x="1043631" y="809898"/>
            <a:ext cx="10173010" cy="1554480"/>
          </a:xfrm>
        </p:spPr>
        <p:txBody>
          <a:bodyPr anchor="ctr">
            <a:normAutofit/>
          </a:bodyPr>
          <a:lstStyle/>
          <a:p>
            <a:r>
              <a:rPr lang="en-US" sz="1900" b="1"/>
              <a:t>Template Rendering with Jinja:</a:t>
            </a:r>
            <a:r>
              <a:rPr lang="en-US" sz="1900"/>
              <a:t/>
            </a:r>
            <a:br>
              <a:rPr lang="en-US" sz="1900"/>
            </a:br>
            <a:r>
              <a:rPr lang="en-US" sz="1900"/>
              <a:t>Jinja templates enable developers to generate dynamic HTML content by embedding Python code within HTML markup. This allows for the seamless integration of data processed by Flask into the presentation layer of the application. Developers can use Jinja's features like template inheritance and macros to create modular and maintainable templates.</a:t>
            </a:r>
          </a:p>
        </p:txBody>
      </p:sp>
      <p:cxnSp>
        <p:nvCxnSpPr>
          <p:cNvPr id="33" name="Straight Connector 32">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B58517A-A48E-9378-3445-51904AB6A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553" y="3031462"/>
            <a:ext cx="2830127" cy="33998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12F5BFA-06D4-FA28-A234-E27710B91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9952" y="3655236"/>
            <a:ext cx="1838019" cy="2572185"/>
          </a:xfrm>
          <a:prstGeom prst="rect">
            <a:avLst/>
          </a:prstGeom>
        </p:spPr>
      </p:pic>
      <p:sp>
        <p:nvSpPr>
          <p:cNvPr id="12" name="TextBox 11">
            <a:extLst>
              <a:ext uri="{FF2B5EF4-FFF2-40B4-BE49-F238E27FC236}">
                <a16:creationId xmlns:a16="http://schemas.microsoft.com/office/drawing/2014/main" id="{9938B5B5-06F7-7D46-4B02-6DDB63643135}"/>
              </a:ext>
            </a:extLst>
          </p:cNvPr>
          <p:cNvSpPr txBox="1"/>
          <p:nvPr/>
        </p:nvSpPr>
        <p:spPr>
          <a:xfrm>
            <a:off x="1730553" y="3434543"/>
            <a:ext cx="4087584" cy="959622"/>
          </a:xfrm>
          <a:prstGeom prst="rect">
            <a:avLst/>
          </a:prstGeom>
          <a:noFill/>
        </p:spPr>
        <p:txBody>
          <a:bodyPr wrap="square" rtlCol="0">
            <a:spAutoFit/>
          </a:bodyPr>
          <a:lstStyle/>
          <a:p>
            <a:pPr>
              <a:spcAft>
                <a:spcPts val="600"/>
              </a:spcAft>
            </a:pPr>
            <a:r>
              <a:rPr lang="en-US" sz="2044" b="1" i="0" u="none" strike="noStrike" cap="none" dirty="0">
                <a:solidFill>
                  <a:srgbClr val="00B0F0"/>
                </a:solidFill>
                <a:latin typeface="Arial"/>
                <a:ea typeface="Arial"/>
                <a:cs typeface="Arial"/>
                <a:sym typeface="Arial"/>
              </a:rPr>
              <a:t>Flask </a:t>
            </a:r>
            <a:r>
              <a:rPr lang="en-US" sz="2336" b="1" i="0" u="none" strike="noStrike" cap="none" dirty="0">
                <a:solidFill>
                  <a:srgbClr val="00B0F0"/>
                </a:solidFill>
                <a:latin typeface="Arial"/>
                <a:ea typeface="Arial"/>
                <a:cs typeface="Arial"/>
                <a:sym typeface="Arial"/>
              </a:rPr>
              <a:t>Structure</a:t>
            </a:r>
            <a:r>
              <a:rPr lang="en-US" sz="2044" b="1" i="0" u="none" strike="noStrike" cap="none" dirty="0">
                <a:solidFill>
                  <a:srgbClr val="00B0F0"/>
                </a:solidFill>
                <a:latin typeface="Arial"/>
                <a:ea typeface="Arial"/>
                <a:cs typeface="Arial"/>
                <a:sym typeface="Arial"/>
              </a:rPr>
              <a:t> Files:</a:t>
            </a:r>
          </a:p>
          <a:p>
            <a:pPr>
              <a:spcAft>
                <a:spcPts val="600"/>
              </a:spcAft>
            </a:pPr>
            <a:endParaRPr lang="en-US" sz="2800" b="1" dirty="0">
              <a:solidFill>
                <a:srgbClr val="00B0F0"/>
              </a:solidFill>
            </a:endParaRPr>
          </a:p>
        </p:txBody>
      </p:sp>
      <p:sp>
        <p:nvSpPr>
          <p:cNvPr id="19" name="Rectangle 5">
            <a:extLst>
              <a:ext uri="{FF2B5EF4-FFF2-40B4-BE49-F238E27FC236}">
                <a16:creationId xmlns:a16="http://schemas.microsoft.com/office/drawing/2014/main" id="{071B7FD8-5153-BF20-EA7E-C588E65D5ED5}"/>
              </a:ext>
            </a:extLst>
          </p:cNvPr>
          <p:cNvSpPr>
            <a:spLocks noChangeArrowheads="1"/>
          </p:cNvSpPr>
          <p:nvPr/>
        </p:nvSpPr>
        <p:spPr bwMode="auto">
          <a:xfrm>
            <a:off x="1819673" y="3894838"/>
            <a:ext cx="5941189"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667512" eaLnBrk="0" fontAlgn="base" hangingPunct="0">
              <a:spcBef>
                <a:spcPct val="0"/>
              </a:spcBef>
              <a:spcAft>
                <a:spcPts val="600"/>
              </a:spcAft>
              <a:buClrTx/>
            </a:pPr>
            <a:r>
              <a:rPr lang="en-US" altLang="en-US" sz="1100" b="0" i="0" u="none" strike="noStrike"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Arial"/>
              </a:rPr>
              <a:t>1-_pycache_: This is a hidden folder that Python creates to store compiled bytecode files to speed up program startup. </a:t>
            </a:r>
          </a:p>
          <a:p>
            <a:pPr defTabSz="667512" eaLnBrk="0" fontAlgn="base" hangingPunct="0">
              <a:spcBef>
                <a:spcPct val="0"/>
              </a:spcBef>
              <a:spcAft>
                <a:spcPts val="600"/>
              </a:spcAft>
              <a:buClrTx/>
              <a:buFontTx/>
              <a:buChar char="•"/>
            </a:pPr>
            <a:endParaRPr lang="en-US" altLang="en-US" sz="1100" b="0" i="0" u="none" strike="noStrike"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Arial"/>
            </a:endParaRPr>
          </a:p>
          <a:p>
            <a:pPr defTabSz="667512" eaLnBrk="0" fontAlgn="base" hangingPunct="0">
              <a:spcBef>
                <a:spcPct val="0"/>
              </a:spcBef>
              <a:spcAft>
                <a:spcPts val="600"/>
              </a:spcAft>
              <a:buClrTx/>
            </a:pPr>
            <a:r>
              <a:rPr lang="en-US" altLang="en-US" sz="1100" b="0" i="0" u="none" strike="noStrike"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Arial"/>
              </a:rPr>
              <a:t>2- img: This folder likely h images used in the project. </a:t>
            </a:r>
          </a:p>
          <a:p>
            <a:pPr defTabSz="667512">
              <a:spcBef>
                <a:spcPct val="0"/>
              </a:spcBef>
              <a:spcAft>
                <a:spcPts val="600"/>
              </a:spcAft>
              <a:buClrTx/>
            </a:pPr>
            <a:endParaRPr lang="en-US" altLang="en-US" sz="1100" b="0" i="0" u="none" strike="noStrike"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Arial"/>
            </a:endParaRPr>
          </a:p>
          <a:p>
            <a:pPr>
              <a:spcBef>
                <a:spcPct val="0"/>
              </a:spcBef>
              <a:spcAft>
                <a:spcPts val="600"/>
              </a:spcAft>
            </a:pPr>
            <a:r>
              <a:rPr lang="en-US" sz="1100" b="0" i="0" u="none" strike="noStrike"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Arial"/>
              </a:rPr>
              <a:t>3- static: This folder typically stores static files such as CSS, JavaScript, or images that are used by the web application. </a:t>
            </a:r>
          </a:p>
          <a:p>
            <a:pPr>
              <a:spcBef>
                <a:spcPct val="0"/>
              </a:spcBef>
              <a:spcAft>
                <a:spcPts val="600"/>
              </a:spcAft>
              <a:buFont typeface="Arial"/>
              <a:buChar char="•"/>
            </a:pPr>
            <a:endParaRPr lang="en-US" sz="1100" b="0" i="0" u="none" strike="noStrike"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Arial"/>
            </a:endParaRPr>
          </a:p>
          <a:p>
            <a:pPr>
              <a:spcBef>
                <a:spcPct val="0"/>
              </a:spcBef>
              <a:spcAft>
                <a:spcPts val="600"/>
              </a:spcAft>
            </a:pPr>
            <a:r>
              <a:rPr lang="en-US" sz="1100" b="0" i="0" u="none" strike="noStrike" cap="none"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Arial"/>
              </a:rPr>
              <a:t>4- templates: This folder likely stores HTML templates used to generate the web application's user interface. </a:t>
            </a:r>
          </a:p>
          <a:p>
            <a:pPr eaLnBrk="0" fontAlgn="base" hangingPunct="0">
              <a:spcBef>
                <a:spcPct val="0"/>
              </a:spcBef>
              <a:spcAft>
                <a:spcPts val="600"/>
              </a:spcAft>
              <a:buClrTx/>
              <a:buFontTx/>
              <a:buChar char="•"/>
            </a:pPr>
            <a:endParaRPr lang="en-US" altLang="en-US" sz="1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4383974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8000">
              <a:schemeClr val="accent6">
                <a:lumMod val="75000"/>
              </a:schemeClr>
            </a:gs>
          </a:gsLst>
          <a:path path="circle">
            <a:fillToRect l="50000" t="50000" r="50000" b="50000"/>
          </a:path>
          <a:tileRect/>
        </a:gradFill>
        <a:effectLst/>
      </p:bgPr>
    </p:bg>
    <p:spTree>
      <p:nvGrpSpPr>
        <p:cNvPr id="1" name="Shape 1331"/>
        <p:cNvGrpSpPr/>
        <p:nvPr/>
      </p:nvGrpSpPr>
      <p:grpSpPr>
        <a:xfrm>
          <a:off x="0" y="0"/>
          <a:ext cx="0" cy="0"/>
          <a:chOff x="0" y="0"/>
          <a:chExt cx="0" cy="0"/>
        </a:xfrm>
      </p:grpSpPr>
      <p:graphicFrame>
        <p:nvGraphicFramePr>
          <p:cNvPr id="1332" name="Google Shape;1332;p27"/>
          <p:cNvGraphicFramePr/>
          <p:nvPr>
            <p:extLst>
              <p:ext uri="{D42A27DB-BD31-4B8C-83A1-F6EECF244321}">
                <p14:modId xmlns:p14="http://schemas.microsoft.com/office/powerpoint/2010/main" val="438931648"/>
              </p:ext>
            </p:extLst>
          </p:nvPr>
        </p:nvGraphicFramePr>
        <p:xfrm>
          <a:off x="155352" y="1520191"/>
          <a:ext cx="11876675" cy="4754913"/>
        </p:xfrm>
        <a:graphic>
          <a:graphicData uri="http://schemas.openxmlformats.org/drawingml/2006/table">
            <a:tbl>
              <a:tblPr>
                <a:noFill/>
                <a:tableStyleId>{DDCD7DCD-9652-400D-89A3-1EC6680A7193}</a:tableStyleId>
              </a:tblPr>
              <a:tblGrid>
                <a:gridCol w="1244150">
                  <a:extLst>
                    <a:ext uri="{9D8B030D-6E8A-4147-A177-3AD203B41FA5}">
                      <a16:colId xmlns:a16="http://schemas.microsoft.com/office/drawing/2014/main" val="20000"/>
                    </a:ext>
                  </a:extLst>
                </a:gridCol>
                <a:gridCol w="2560475">
                  <a:extLst>
                    <a:ext uri="{9D8B030D-6E8A-4147-A177-3AD203B41FA5}">
                      <a16:colId xmlns:a16="http://schemas.microsoft.com/office/drawing/2014/main" val="20001"/>
                    </a:ext>
                  </a:extLst>
                </a:gridCol>
                <a:gridCol w="8072050">
                  <a:extLst>
                    <a:ext uri="{9D8B030D-6E8A-4147-A177-3AD203B41FA5}">
                      <a16:colId xmlns:a16="http://schemas.microsoft.com/office/drawing/2014/main" val="20002"/>
                    </a:ext>
                  </a:extLst>
                </a:gridCol>
              </a:tblGrid>
              <a:tr h="553300">
                <a:tc>
                  <a:txBody>
                    <a:bodyPr/>
                    <a:lstStyle/>
                    <a:p>
                      <a:pPr marL="0" marR="0" lvl="0" indent="0" algn="ctr" rtl="0">
                        <a:spcBef>
                          <a:spcPts val="0"/>
                        </a:spcBef>
                        <a:spcAft>
                          <a:spcPts val="0"/>
                        </a:spcAft>
                        <a:buClr>
                          <a:schemeClr val="lt1"/>
                        </a:buClr>
                        <a:buSzPts val="2000"/>
                        <a:buFont typeface="Arial"/>
                        <a:buNone/>
                      </a:pPr>
                      <a:r>
                        <a:rPr lang="en-US" sz="2000" b="1" u="none" strike="noStrike" cap="none">
                          <a:solidFill>
                            <a:schemeClr val="lt1"/>
                          </a:solidFill>
                          <a:latin typeface="Calibri"/>
                          <a:ea typeface="Calibri"/>
                          <a:cs typeface="Calibri"/>
                          <a:sym typeface="Calibri"/>
                        </a:rPr>
                        <a:t>#</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Name</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lnSpc>
                          <a:spcPct val="107000"/>
                        </a:lnSpc>
                        <a:spcBef>
                          <a:spcPts val="0"/>
                        </a:spcBef>
                        <a:spcAft>
                          <a:spcPts val="0"/>
                        </a:spcAft>
                        <a:buNone/>
                      </a:pPr>
                      <a:r>
                        <a:rPr lang="en-US" sz="2000" b="1">
                          <a:solidFill>
                            <a:schemeClr val="lt1"/>
                          </a:solidFill>
                          <a:latin typeface="Calibri"/>
                          <a:ea typeface="Calibri"/>
                          <a:cs typeface="Calibri"/>
                          <a:sym typeface="Calibri"/>
                        </a:rPr>
                        <a:t>Description</a:t>
                      </a:r>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extLst>
                  <a:ext uri="{0D108BD9-81ED-4DB2-BD59-A6C34878D82A}">
                    <a16:rowId xmlns:a16="http://schemas.microsoft.com/office/drawing/2014/main" val="10000"/>
                  </a:ext>
                </a:extLst>
              </a:tr>
              <a:tr h="1523450">
                <a:tc>
                  <a:txBody>
                    <a:bodyPr/>
                    <a:lstStyle/>
                    <a:p>
                      <a:pPr marL="48260" marR="0" lvl="0" indent="0" algn="ctr" rtl="0">
                        <a:spcBef>
                          <a:spcPts val="0"/>
                        </a:spcBef>
                        <a:spcAft>
                          <a:spcPts val="0"/>
                        </a:spcAft>
                        <a:buClr>
                          <a:schemeClr val="dk1"/>
                        </a:buClr>
                        <a:buSzPts val="1400"/>
                        <a:buFont typeface="Arial"/>
                        <a:buNone/>
                      </a:pPr>
                      <a:r>
                        <a:rPr lang="en-US" sz="1600" b="1" u="none" strike="noStrike" cap="none">
                          <a:solidFill>
                            <a:srgbClr val="002060"/>
                          </a:solidFill>
                          <a:latin typeface="Calibri"/>
                          <a:ea typeface="Calibri"/>
                          <a:cs typeface="Calibri"/>
                          <a:sym typeface="Calibri"/>
                        </a:rPr>
                        <a:t>1</a:t>
                      </a: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None/>
                      </a:pPr>
                      <a:r>
                        <a:rPr lang="en-US" sz="1800" b="1">
                          <a:latin typeface="Calibri"/>
                          <a:ea typeface="Calibri"/>
                          <a:cs typeface="Calibri"/>
                          <a:sym typeface="Calibri"/>
                        </a:rPr>
                        <a:t>Trello</a:t>
                      </a:r>
                      <a:r>
                        <a:rPr lang="en-US" sz="1800" b="1">
                          <a:latin typeface="Calibri"/>
                          <a:ea typeface="Calibri"/>
                          <a:cs typeface="Calibri"/>
                        </a:rPr>
                        <a:t> </a:t>
                      </a:r>
                      <a:endParaRPr lang="en-US" sz="18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700" b="1">
                          <a:latin typeface="Calibri"/>
                          <a:ea typeface="Calibri"/>
                          <a:cs typeface="Calibri"/>
                          <a:sym typeface="Calibri"/>
                        </a:rPr>
                        <a:t>Trello is the visual work management tool that empowers teams to ideate, plan, manage, and celebrate their work together in a collaborative, productive, and organized way.</a:t>
                      </a:r>
                      <a:endParaRPr sz="1700" b="1" strike="noStrike" cap="none">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294925">
                <a:tc>
                  <a:txBody>
                    <a:bodyPr/>
                    <a:lstStyle/>
                    <a:p>
                      <a:pPr marL="0" marR="0" lvl="0" indent="0" algn="ctr" rtl="0">
                        <a:spcBef>
                          <a:spcPts val="0"/>
                        </a:spcBef>
                        <a:spcAft>
                          <a:spcPts val="0"/>
                        </a:spcAft>
                        <a:buClr>
                          <a:srgbClr val="002060"/>
                        </a:buClr>
                        <a:buSzPts val="1600"/>
                        <a:buFont typeface="Arial"/>
                        <a:buNone/>
                      </a:pPr>
                      <a:r>
                        <a:rPr lang="en-US" sz="1600" b="1" u="none" strike="noStrike" cap="none">
                          <a:solidFill>
                            <a:srgbClr val="002060"/>
                          </a:solidFill>
                          <a:latin typeface="Calibri"/>
                          <a:ea typeface="Calibri"/>
                          <a:cs typeface="Calibri"/>
                          <a:sym typeface="Calibri"/>
                        </a:rPr>
                        <a:t>2</a:t>
                      </a:r>
                      <a:endParaRPr sz="16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400"/>
                        <a:buFont typeface="Calibri"/>
                        <a:buNone/>
                      </a:pPr>
                      <a:r>
                        <a:rPr lang="en-US" sz="1800" b="1">
                          <a:solidFill>
                            <a:srgbClr val="002060"/>
                          </a:solidFill>
                          <a:latin typeface="Calibri"/>
                          <a:ea typeface="Calibri"/>
                          <a:cs typeface="Calibri"/>
                          <a:sym typeface="Calibri"/>
                        </a:rPr>
                        <a:t>Drawi.io</a:t>
                      </a:r>
                      <a:endParaRPr sz="18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700" b="1">
                          <a:solidFill>
                            <a:srgbClr val="002060"/>
                          </a:solidFill>
                          <a:latin typeface="Calibri"/>
                          <a:ea typeface="Calibri"/>
                          <a:cs typeface="Calibri"/>
                          <a:sym typeface="Calibri"/>
                        </a:rPr>
                        <a:t>Draw.io is an online diagramming tool with </a:t>
                      </a:r>
                      <a:r>
                        <a:rPr lang="en-US" sz="1700" b="1" err="1">
                          <a:solidFill>
                            <a:srgbClr val="002060"/>
                          </a:solidFill>
                          <a:latin typeface="Calibri"/>
                          <a:ea typeface="Calibri"/>
                          <a:cs typeface="Calibri"/>
                          <a:sym typeface="Calibri"/>
                        </a:rPr>
                        <a:t>integerations</a:t>
                      </a:r>
                      <a:r>
                        <a:rPr lang="en-US" sz="1700" b="1">
                          <a:solidFill>
                            <a:srgbClr val="002060"/>
                          </a:solidFill>
                          <a:latin typeface="Calibri"/>
                          <a:ea typeface="Calibri"/>
                          <a:cs typeface="Calibri"/>
                          <a:sym typeface="Calibri"/>
                        </a:rPr>
                        <a:t> with </a:t>
                      </a:r>
                      <a:r>
                        <a:rPr lang="en-US" sz="1700" b="1" err="1">
                          <a:solidFill>
                            <a:srgbClr val="002060"/>
                          </a:solidFill>
                          <a:latin typeface="Calibri"/>
                          <a:ea typeface="Calibri"/>
                          <a:cs typeface="Calibri"/>
                          <a:sym typeface="Calibri"/>
                        </a:rPr>
                        <a:t>jira,google</a:t>
                      </a:r>
                      <a:r>
                        <a:rPr lang="en-US" sz="1700" b="1">
                          <a:solidFill>
                            <a:srgbClr val="002060"/>
                          </a:solidFill>
                          <a:latin typeface="Calibri"/>
                          <a:ea typeface="Calibri"/>
                          <a:cs typeface="Calibri"/>
                          <a:sym typeface="Calibri"/>
                        </a:rPr>
                        <a:t> and confluence available free online or at accost depending on </a:t>
                      </a:r>
                      <a:r>
                        <a:rPr lang="en-US" sz="1700" b="1" err="1">
                          <a:solidFill>
                            <a:srgbClr val="002060"/>
                          </a:solidFill>
                          <a:latin typeface="Calibri"/>
                          <a:ea typeface="Calibri"/>
                          <a:cs typeface="Calibri"/>
                          <a:sym typeface="Calibri"/>
                        </a:rPr>
                        <a:t>integeration</a:t>
                      </a:r>
                      <a:r>
                        <a:rPr lang="en-US" sz="1700" b="1">
                          <a:solidFill>
                            <a:srgbClr val="002060"/>
                          </a:solidFill>
                          <a:latin typeface="Calibri"/>
                          <a:ea typeface="Calibri"/>
                          <a:cs typeface="Calibri"/>
                          <a:sym typeface="Calibri"/>
                        </a:rPr>
                        <a:t> chosen</a:t>
                      </a:r>
                      <a:endParaRPr lang="en-US" sz="17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105150">
                <a:tc>
                  <a:txBody>
                    <a:bodyPr/>
                    <a:lstStyle/>
                    <a:p>
                      <a:pPr marL="48260" marR="0" lvl="0" indent="0" algn="ctr" rtl="0">
                        <a:spcBef>
                          <a:spcPts val="0"/>
                        </a:spcBef>
                        <a:spcAft>
                          <a:spcPts val="0"/>
                        </a:spcAft>
                        <a:buClr>
                          <a:schemeClr val="dk1"/>
                        </a:buClr>
                        <a:buSzPts val="1400"/>
                        <a:buFont typeface="Arial"/>
                        <a:buNone/>
                      </a:pPr>
                      <a:r>
                        <a:rPr lang="en-US" sz="1600" b="1" u="none" strike="noStrike" cap="none" dirty="0">
                          <a:solidFill>
                            <a:srgbClr val="002060"/>
                          </a:solidFill>
                          <a:latin typeface="Calibri"/>
                          <a:ea typeface="Calibri"/>
                          <a:cs typeface="Calibri"/>
                          <a:sym typeface="Calibri"/>
                        </a:rPr>
                        <a:t>3</a:t>
                      </a: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None/>
                      </a:pPr>
                      <a:r>
                        <a:rPr lang="en-US" sz="1800" b="1">
                          <a:latin typeface="Calibri"/>
                          <a:ea typeface="Calibri"/>
                          <a:cs typeface="Calibri"/>
                          <a:sym typeface="Calibri"/>
                        </a:rPr>
                        <a:t>Visual studio code</a:t>
                      </a:r>
                      <a:endParaRPr sz="1800" b="1">
                        <a:latin typeface="Calibri"/>
                        <a:ea typeface="Calibri"/>
                        <a:cs typeface="Calibri"/>
                        <a:sym typeface="Calibri"/>
                      </a:endParaRPr>
                    </a:p>
                    <a:p>
                      <a:pPr marL="0" marR="0" lvl="0" indent="0" algn="l" rtl="0">
                        <a:lnSpc>
                          <a:spcPct val="107000"/>
                        </a:lnSpc>
                        <a:spcBef>
                          <a:spcPts val="0"/>
                        </a:spcBef>
                        <a:spcAft>
                          <a:spcPts val="0"/>
                        </a:spcAft>
                        <a:buNone/>
                      </a:pPr>
                      <a:endParaRPr sz="1800" b="1">
                        <a:latin typeface="Calibri"/>
                        <a:ea typeface="Calibri"/>
                        <a:cs typeface="Calibri"/>
                        <a:sym typeface="Calibri"/>
                      </a:endParaRPr>
                    </a:p>
                    <a:p>
                      <a:pPr marL="0" marR="0" lvl="0" indent="0" algn="l" rtl="0">
                        <a:lnSpc>
                          <a:spcPct val="107000"/>
                        </a:lnSpc>
                        <a:spcBef>
                          <a:spcPts val="0"/>
                        </a:spcBef>
                        <a:spcAft>
                          <a:spcPts val="0"/>
                        </a:spcAft>
                        <a:buNone/>
                      </a:pPr>
                      <a:endParaRPr sz="1800" b="1">
                        <a:latin typeface="Calibri"/>
                        <a:ea typeface="Calibri"/>
                        <a:cs typeface="Calibri"/>
                        <a:sym typeface="Calibri"/>
                      </a:endParaRPr>
                    </a:p>
                    <a:p>
                      <a:pPr marL="0" marR="0" lvl="0" indent="0" algn="l" rtl="0">
                        <a:lnSpc>
                          <a:spcPct val="107000"/>
                        </a:lnSpc>
                        <a:spcBef>
                          <a:spcPts val="0"/>
                        </a:spcBef>
                        <a:spcAft>
                          <a:spcPts val="0"/>
                        </a:spcAft>
                        <a:buNone/>
                      </a:pPr>
                      <a:endParaRPr sz="1800" b="1">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2060"/>
                        </a:buClr>
                        <a:buSzPts val="1200"/>
                        <a:buFont typeface="Calibri"/>
                        <a:buNone/>
                      </a:pPr>
                      <a:r>
                        <a:rPr lang="en-US" sz="1700" b="1" dirty="0">
                          <a:solidFill>
                            <a:srgbClr val="002060"/>
                          </a:solidFill>
                          <a:latin typeface="Calibri"/>
                          <a:ea typeface="Calibri"/>
                          <a:cs typeface="Calibri"/>
                          <a:sym typeface="Calibri"/>
                        </a:rPr>
                        <a:t>Visual Studio is an integrated development environment (IDE) and Visual Studio Code is a rich text editor like Sublime Text and Atom. But the difference between the tools is more than just IDE and text editor. An IDE is a robust tool for writing, editing, debugging, and running your code.</a:t>
                      </a:r>
                      <a:endParaRPr sz="1700" b="1" dirty="0">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pic>
        <p:nvPicPr>
          <p:cNvPr id="1334" name="Google Shape;1334;p27"/>
          <p:cNvPicPr preferRelativeResize="0"/>
          <p:nvPr/>
        </p:nvPicPr>
        <p:blipFill>
          <a:blip r:embed="rId3">
            <a:alphaModFix/>
          </a:blip>
          <a:stretch>
            <a:fillRect/>
          </a:stretch>
        </p:blipFill>
        <p:spPr>
          <a:xfrm>
            <a:off x="2570650" y="2227191"/>
            <a:ext cx="1209675" cy="1209675"/>
          </a:xfrm>
          <a:prstGeom prst="rect">
            <a:avLst/>
          </a:prstGeom>
          <a:noFill/>
          <a:ln>
            <a:noFill/>
          </a:ln>
        </p:spPr>
      </p:pic>
      <p:pic>
        <p:nvPicPr>
          <p:cNvPr id="1335" name="Google Shape;1335;p27"/>
          <p:cNvPicPr preferRelativeResize="0"/>
          <p:nvPr/>
        </p:nvPicPr>
        <p:blipFill>
          <a:blip r:embed="rId4">
            <a:alphaModFix/>
          </a:blip>
          <a:stretch>
            <a:fillRect/>
          </a:stretch>
        </p:blipFill>
        <p:spPr>
          <a:xfrm>
            <a:off x="2699238" y="3658629"/>
            <a:ext cx="952500" cy="952500"/>
          </a:xfrm>
          <a:prstGeom prst="rect">
            <a:avLst/>
          </a:prstGeom>
          <a:noFill/>
          <a:ln>
            <a:noFill/>
          </a:ln>
        </p:spPr>
      </p:pic>
      <p:pic>
        <p:nvPicPr>
          <p:cNvPr id="1336" name="Google Shape;1336;p27"/>
          <p:cNvPicPr preferRelativeResize="0"/>
          <p:nvPr/>
        </p:nvPicPr>
        <p:blipFill>
          <a:blip r:embed="rId5">
            <a:alphaModFix/>
          </a:blip>
          <a:stretch>
            <a:fillRect/>
          </a:stretch>
        </p:blipFill>
        <p:spPr>
          <a:xfrm>
            <a:off x="2098716" y="5334718"/>
            <a:ext cx="952500" cy="935641"/>
          </a:xfrm>
          <a:prstGeom prst="rect">
            <a:avLst/>
          </a:prstGeom>
          <a:noFill/>
          <a:ln>
            <a:noFill/>
          </a:ln>
        </p:spPr>
      </p:pic>
      <p:sp>
        <p:nvSpPr>
          <p:cNvPr id="3" name="Google Shape;1309;g2daaa457fd3_0_828">
            <a:extLst>
              <a:ext uri="{FF2B5EF4-FFF2-40B4-BE49-F238E27FC236}">
                <a16:creationId xmlns:a16="http://schemas.microsoft.com/office/drawing/2014/main" id="{7F30DB4F-CA7E-D769-BF0F-939E12EB060F}"/>
              </a:ext>
            </a:extLst>
          </p:cNvPr>
          <p:cNvSpPr txBox="1"/>
          <p:nvPr/>
        </p:nvSpPr>
        <p:spPr>
          <a:xfrm>
            <a:off x="3853134" y="399433"/>
            <a:ext cx="4471358"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4.5 Used Softwares</a:t>
            </a:r>
            <a:endParaRPr lang="en-US" sz="3600" err="1"/>
          </a:p>
        </p:txBody>
      </p:sp>
    </p:spTree>
  </p:cSld>
  <p:clrMapOvr>
    <a:masterClrMapping/>
  </p:clrMapOvr>
  <p:transition spd="slow">
    <p:wip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8000">
              <a:schemeClr val="accent6">
                <a:lumMod val="75000"/>
              </a:schemeClr>
            </a:gs>
          </a:gsLst>
          <a:path path="circle">
            <a:fillToRect l="50000" t="50000" r="50000" b="50000"/>
          </a:path>
          <a:tileRect/>
        </a:gradFill>
        <a:effectLst/>
      </p:bgPr>
    </p:bg>
    <p:spTree>
      <p:nvGrpSpPr>
        <p:cNvPr id="1" name="Shape 1340"/>
        <p:cNvGrpSpPr/>
        <p:nvPr/>
      </p:nvGrpSpPr>
      <p:grpSpPr>
        <a:xfrm>
          <a:off x="0" y="0"/>
          <a:ext cx="0" cy="0"/>
          <a:chOff x="0" y="0"/>
          <a:chExt cx="0" cy="0"/>
        </a:xfrm>
      </p:grpSpPr>
      <p:graphicFrame>
        <p:nvGraphicFramePr>
          <p:cNvPr id="1341" name="Google Shape;1341;g2daaa457fd3_0_501"/>
          <p:cNvGraphicFramePr/>
          <p:nvPr>
            <p:extLst>
              <p:ext uri="{D42A27DB-BD31-4B8C-83A1-F6EECF244321}">
                <p14:modId xmlns:p14="http://schemas.microsoft.com/office/powerpoint/2010/main" val="1145779124"/>
              </p:ext>
            </p:extLst>
          </p:nvPr>
        </p:nvGraphicFramePr>
        <p:xfrm>
          <a:off x="155352" y="1678342"/>
          <a:ext cx="11876675" cy="4754913"/>
        </p:xfrm>
        <a:graphic>
          <a:graphicData uri="http://schemas.openxmlformats.org/drawingml/2006/table">
            <a:tbl>
              <a:tblPr>
                <a:noFill/>
                <a:tableStyleId>{DDCD7DCD-9652-400D-89A3-1EC6680A7193}</a:tableStyleId>
              </a:tblPr>
              <a:tblGrid>
                <a:gridCol w="1244150">
                  <a:extLst>
                    <a:ext uri="{9D8B030D-6E8A-4147-A177-3AD203B41FA5}">
                      <a16:colId xmlns:a16="http://schemas.microsoft.com/office/drawing/2014/main" val="20000"/>
                    </a:ext>
                  </a:extLst>
                </a:gridCol>
                <a:gridCol w="2560475">
                  <a:extLst>
                    <a:ext uri="{9D8B030D-6E8A-4147-A177-3AD203B41FA5}">
                      <a16:colId xmlns:a16="http://schemas.microsoft.com/office/drawing/2014/main" val="20001"/>
                    </a:ext>
                  </a:extLst>
                </a:gridCol>
                <a:gridCol w="8072050">
                  <a:extLst>
                    <a:ext uri="{9D8B030D-6E8A-4147-A177-3AD203B41FA5}">
                      <a16:colId xmlns:a16="http://schemas.microsoft.com/office/drawing/2014/main" val="20002"/>
                    </a:ext>
                  </a:extLst>
                </a:gridCol>
              </a:tblGrid>
              <a:tr h="553300">
                <a:tc>
                  <a:txBody>
                    <a:bodyPr/>
                    <a:lstStyle/>
                    <a:p>
                      <a:pPr marL="0" marR="0" lvl="0" indent="0" algn="ctr" rtl="0">
                        <a:spcBef>
                          <a:spcPts val="0"/>
                        </a:spcBef>
                        <a:spcAft>
                          <a:spcPts val="0"/>
                        </a:spcAft>
                        <a:buClr>
                          <a:schemeClr val="lt1"/>
                        </a:buClr>
                        <a:buSzPts val="2000"/>
                        <a:buFont typeface="Arial"/>
                        <a:buNone/>
                      </a:pPr>
                      <a:r>
                        <a:rPr lang="en-US" sz="2000" b="1" u="none" strike="noStrike" cap="none">
                          <a:solidFill>
                            <a:schemeClr val="lt1"/>
                          </a:solidFill>
                          <a:latin typeface="Calibri"/>
                          <a:ea typeface="Calibri"/>
                          <a:cs typeface="Calibri"/>
                          <a:sym typeface="Calibri"/>
                        </a:rPr>
                        <a:t>#</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Name</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lnSpc>
                          <a:spcPct val="107000"/>
                        </a:lnSpc>
                        <a:spcBef>
                          <a:spcPts val="0"/>
                        </a:spcBef>
                        <a:spcAft>
                          <a:spcPts val="0"/>
                        </a:spcAft>
                        <a:buNone/>
                      </a:pPr>
                      <a:r>
                        <a:rPr lang="en-US" sz="2000" b="1">
                          <a:solidFill>
                            <a:schemeClr val="lt1"/>
                          </a:solidFill>
                          <a:latin typeface="Calibri"/>
                          <a:ea typeface="Calibri"/>
                          <a:cs typeface="Calibri"/>
                          <a:sym typeface="Calibri"/>
                        </a:rPr>
                        <a:t>Description</a:t>
                      </a:r>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extLst>
                  <a:ext uri="{0D108BD9-81ED-4DB2-BD59-A6C34878D82A}">
                    <a16:rowId xmlns:a16="http://schemas.microsoft.com/office/drawing/2014/main" val="10000"/>
                  </a:ext>
                </a:extLst>
              </a:tr>
              <a:tr h="1523450">
                <a:tc>
                  <a:txBody>
                    <a:bodyPr/>
                    <a:lstStyle/>
                    <a:p>
                      <a:pPr marL="0" marR="0" lvl="0" indent="0" algn="ctr" rtl="0">
                        <a:spcBef>
                          <a:spcPts val="0"/>
                        </a:spcBef>
                        <a:spcAft>
                          <a:spcPts val="0"/>
                        </a:spcAft>
                        <a:buClr>
                          <a:srgbClr val="002060"/>
                        </a:buClr>
                        <a:buSzPts val="1600"/>
                        <a:buFont typeface="Arial"/>
                        <a:buNone/>
                      </a:pPr>
                      <a:r>
                        <a:rPr lang="en-US" sz="1600" b="1" u="none" strike="noStrike" cap="none" dirty="0">
                          <a:solidFill>
                            <a:srgbClr val="002060"/>
                          </a:solidFill>
                          <a:latin typeface="Calibri"/>
                          <a:ea typeface="Calibri"/>
                          <a:cs typeface="Calibri"/>
                          <a:sym typeface="Calibri"/>
                        </a:rPr>
                        <a:t>4</a:t>
                      </a:r>
                      <a:endParaRPr sz="16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400"/>
                        <a:buFont typeface="Calibri"/>
                        <a:buNone/>
                      </a:pPr>
                      <a:r>
                        <a:rPr lang="en-US" sz="1800" b="1">
                          <a:solidFill>
                            <a:srgbClr val="002060"/>
                          </a:solidFill>
                          <a:latin typeface="Calibri"/>
                          <a:ea typeface="Calibri"/>
                          <a:cs typeface="Calibri"/>
                          <a:sym typeface="Calibri"/>
                        </a:rPr>
                        <a:t>Notion</a:t>
                      </a:r>
                      <a:endParaRPr sz="18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700" b="1">
                          <a:solidFill>
                            <a:srgbClr val="002060"/>
                          </a:solidFill>
                          <a:latin typeface="Calibri"/>
                          <a:ea typeface="Calibri"/>
                          <a:cs typeface="Calibri"/>
                          <a:sym typeface="Calibri"/>
                        </a:rPr>
                        <a:t>Notion is a single space where you can think, write, and plan. Capture thoughts, manage projects, or even run an entire company — and do it exactly the way you want.</a:t>
                      </a:r>
                      <a:endParaRPr sz="17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294925">
                <a:tc>
                  <a:txBody>
                    <a:bodyPr/>
                    <a:lstStyle/>
                    <a:p>
                      <a:pPr marL="0" marR="0" lvl="0" indent="0" algn="ctr" rtl="0">
                        <a:spcBef>
                          <a:spcPts val="0"/>
                        </a:spcBef>
                        <a:spcAft>
                          <a:spcPts val="0"/>
                        </a:spcAft>
                        <a:buClr>
                          <a:srgbClr val="002060"/>
                        </a:buClr>
                        <a:buSzPts val="1600"/>
                        <a:buFont typeface="Arial"/>
                        <a:buNone/>
                      </a:pPr>
                      <a:r>
                        <a:rPr lang="en-US" sz="1600" b="1" u="none" strike="noStrike" cap="none" dirty="0">
                          <a:solidFill>
                            <a:srgbClr val="002060"/>
                          </a:solidFill>
                          <a:latin typeface="Calibri"/>
                          <a:ea typeface="Calibri"/>
                          <a:cs typeface="Calibri"/>
                          <a:sym typeface="Calibri"/>
                        </a:rPr>
                        <a:t>5</a:t>
                      </a:r>
                      <a:endParaRPr sz="16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400"/>
                        <a:buFont typeface="Calibri"/>
                        <a:buNone/>
                      </a:pPr>
                      <a:endParaRPr sz="1800" b="1">
                        <a:latin typeface="Calibri"/>
                        <a:ea typeface="Calibri"/>
                        <a:cs typeface="Calibri"/>
                        <a:sym typeface="Calibri"/>
                      </a:endParaRPr>
                    </a:p>
                    <a:p>
                      <a:pPr marL="0" marR="0" lvl="0" indent="0" algn="l" rtl="0">
                        <a:lnSpc>
                          <a:spcPct val="100000"/>
                        </a:lnSpc>
                        <a:spcBef>
                          <a:spcPts val="0"/>
                        </a:spcBef>
                        <a:spcAft>
                          <a:spcPts val="0"/>
                        </a:spcAft>
                        <a:buClr>
                          <a:srgbClr val="002060"/>
                        </a:buClr>
                        <a:buSzPts val="1400"/>
                        <a:buFont typeface="Calibri"/>
                        <a:buNone/>
                      </a:pPr>
                      <a:r>
                        <a:rPr lang="en-US" sz="2000" b="1">
                          <a:latin typeface="Calibri"/>
                          <a:ea typeface="Calibri"/>
                          <a:cs typeface="Calibri"/>
                          <a:sym typeface="Calibri"/>
                        </a:rPr>
                        <a:t>Discord</a:t>
                      </a:r>
                      <a:endParaRPr sz="1800" b="1">
                        <a:latin typeface="Calibri"/>
                        <a:ea typeface="Calibri"/>
                        <a:cs typeface="Calibri"/>
                        <a:sym typeface="Calibri"/>
                      </a:endParaRPr>
                    </a:p>
                    <a:p>
                      <a:pPr marL="0" marR="0" lvl="0" indent="0" algn="l" rtl="0">
                        <a:lnSpc>
                          <a:spcPct val="100000"/>
                        </a:lnSpc>
                        <a:spcBef>
                          <a:spcPts val="0"/>
                        </a:spcBef>
                        <a:spcAft>
                          <a:spcPts val="0"/>
                        </a:spcAft>
                        <a:buClr>
                          <a:srgbClr val="002060"/>
                        </a:buClr>
                        <a:buSzPts val="1400"/>
                        <a:buFont typeface="Calibri"/>
                        <a:buNone/>
                      </a:pPr>
                      <a:endParaRPr sz="1800" b="1">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700" b="1">
                          <a:solidFill>
                            <a:srgbClr val="002060"/>
                          </a:solidFill>
                          <a:latin typeface="Calibri"/>
                          <a:ea typeface="Calibri"/>
                          <a:cs typeface="Calibri"/>
                          <a:sym typeface="Calibri"/>
                        </a:rPr>
                        <a:t>Discord is a free communications app that lets you share voice, video, and text chat with friends, game communities, and developers. It has hundreds of millions of users, making it one of the most popular ways to connect with people online.</a:t>
                      </a:r>
                      <a:endParaRPr sz="17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105150">
                <a:tc>
                  <a:txBody>
                    <a:bodyPr/>
                    <a:lstStyle/>
                    <a:p>
                      <a:pPr marL="48260" marR="0" lvl="0" indent="0" algn="ctr" rtl="0">
                        <a:spcBef>
                          <a:spcPts val="0"/>
                        </a:spcBef>
                        <a:spcAft>
                          <a:spcPts val="0"/>
                        </a:spcAft>
                        <a:buClr>
                          <a:schemeClr val="dk1"/>
                        </a:buClr>
                        <a:buSzPts val="1400"/>
                        <a:buFont typeface="Arial"/>
                        <a:buNone/>
                      </a:pPr>
                      <a:r>
                        <a:rPr lang="en-US" sz="1600" b="1" u="none" strike="noStrike" cap="none" dirty="0">
                          <a:solidFill>
                            <a:srgbClr val="002060"/>
                          </a:solidFill>
                          <a:latin typeface="Calibri"/>
                          <a:ea typeface="Calibri"/>
                          <a:cs typeface="Calibri"/>
                          <a:sym typeface="Calibri"/>
                        </a:rPr>
                        <a:t>6</a:t>
                      </a: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None/>
                      </a:pPr>
                      <a:r>
                        <a:rPr lang="en-US" sz="1800" b="1" err="1">
                          <a:latin typeface="Calibri"/>
                          <a:ea typeface="Calibri"/>
                          <a:cs typeface="Calibri"/>
                          <a:sym typeface="Calibri"/>
                        </a:rPr>
                        <a:t>Powerpoint</a:t>
                      </a:r>
                      <a:r>
                        <a:rPr lang="en-US" sz="1800" b="1">
                          <a:latin typeface="Calibri"/>
                          <a:ea typeface="Calibri"/>
                          <a:cs typeface="Calibri"/>
                          <a:sym typeface="Calibri"/>
                        </a:rPr>
                        <a:t> ai</a:t>
                      </a:r>
                    </a:p>
                    <a:p>
                      <a:pPr marL="0" marR="0" lvl="0" indent="0" algn="l" rtl="0">
                        <a:lnSpc>
                          <a:spcPct val="107000"/>
                        </a:lnSpc>
                        <a:spcBef>
                          <a:spcPts val="0"/>
                        </a:spcBef>
                        <a:spcAft>
                          <a:spcPts val="0"/>
                        </a:spcAft>
                        <a:buNone/>
                      </a:pPr>
                      <a:endParaRPr lang="en-US" sz="1800" b="1">
                        <a:latin typeface="Calibri"/>
                        <a:ea typeface="Calibri"/>
                        <a:cs typeface="Calibri"/>
                        <a:sym typeface="Calibri"/>
                      </a:endParaRPr>
                    </a:p>
                    <a:p>
                      <a:pPr marL="0" marR="0" lvl="0" indent="0" algn="l" rtl="0">
                        <a:lnSpc>
                          <a:spcPct val="107000"/>
                        </a:lnSpc>
                        <a:spcBef>
                          <a:spcPts val="0"/>
                        </a:spcBef>
                        <a:spcAft>
                          <a:spcPts val="0"/>
                        </a:spcAft>
                        <a:buNone/>
                      </a:pPr>
                      <a:endParaRPr lang="en-US" sz="1800" b="1">
                        <a:latin typeface="Calibri"/>
                        <a:ea typeface="Calibri"/>
                        <a:cs typeface="Calibri"/>
                        <a:sym typeface="Calibri"/>
                      </a:endParaRPr>
                    </a:p>
                    <a:p>
                      <a:pPr marL="0" marR="0" lvl="0" indent="0" algn="l" rtl="0">
                        <a:lnSpc>
                          <a:spcPct val="107000"/>
                        </a:lnSpc>
                        <a:spcBef>
                          <a:spcPts val="0"/>
                        </a:spcBef>
                        <a:spcAft>
                          <a:spcPts val="0"/>
                        </a:spcAft>
                        <a:buNone/>
                      </a:pPr>
                      <a:endParaRPr lang="en-US" sz="1800" b="1">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2060"/>
                        </a:buClr>
                        <a:buSzPts val="1200"/>
                        <a:buFont typeface="Calibri"/>
                        <a:buNone/>
                      </a:pPr>
                      <a:r>
                        <a:rPr lang="en-US" sz="1700" b="1" dirty="0">
                          <a:solidFill>
                            <a:srgbClr val="002060"/>
                          </a:solidFill>
                          <a:latin typeface="Calibri"/>
                          <a:ea typeface="Calibri"/>
                          <a:cs typeface="Calibri"/>
                          <a:sym typeface="Calibri"/>
                        </a:rPr>
                        <a:t>PowerPoint (PPT) is a powerful, easy-to-use presentation graphics software program that allows you to create professional-looking electronic slide shows.</a:t>
                      </a:r>
                      <a:endParaRPr sz="1700" b="1" dirty="0">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pic>
        <p:nvPicPr>
          <p:cNvPr id="1343" name="Google Shape;1343;g2daaa457fd3_0_501"/>
          <p:cNvPicPr preferRelativeResize="0"/>
          <p:nvPr/>
        </p:nvPicPr>
        <p:blipFill>
          <a:blip r:embed="rId3">
            <a:alphaModFix/>
          </a:blip>
          <a:stretch>
            <a:fillRect/>
          </a:stretch>
        </p:blipFill>
        <p:spPr>
          <a:xfrm>
            <a:off x="2505612" y="2366336"/>
            <a:ext cx="1076325" cy="1076325"/>
          </a:xfrm>
          <a:prstGeom prst="rect">
            <a:avLst/>
          </a:prstGeom>
          <a:noFill/>
          <a:ln>
            <a:noFill/>
          </a:ln>
        </p:spPr>
      </p:pic>
      <p:pic>
        <p:nvPicPr>
          <p:cNvPr id="1344" name="Google Shape;1344;g2daaa457fd3_0_501"/>
          <p:cNvPicPr preferRelativeResize="0"/>
          <p:nvPr/>
        </p:nvPicPr>
        <p:blipFill>
          <a:blip r:embed="rId4">
            <a:alphaModFix/>
          </a:blip>
          <a:stretch>
            <a:fillRect/>
          </a:stretch>
        </p:blipFill>
        <p:spPr>
          <a:xfrm>
            <a:off x="2567537" y="4048006"/>
            <a:ext cx="952500" cy="952500"/>
          </a:xfrm>
          <a:prstGeom prst="rect">
            <a:avLst/>
          </a:prstGeom>
          <a:noFill/>
          <a:ln>
            <a:noFill/>
          </a:ln>
        </p:spPr>
      </p:pic>
      <p:pic>
        <p:nvPicPr>
          <p:cNvPr id="1345" name="Google Shape;1345;g2daaa457fd3_0_501"/>
          <p:cNvPicPr preferRelativeResize="0"/>
          <p:nvPr/>
        </p:nvPicPr>
        <p:blipFill>
          <a:blip r:embed="rId5">
            <a:alphaModFix/>
          </a:blip>
          <a:stretch>
            <a:fillRect/>
          </a:stretch>
        </p:blipFill>
        <p:spPr>
          <a:xfrm>
            <a:off x="2569510" y="5365850"/>
            <a:ext cx="856300" cy="856300"/>
          </a:xfrm>
          <a:prstGeom prst="rect">
            <a:avLst/>
          </a:prstGeom>
          <a:noFill/>
          <a:ln>
            <a:noFill/>
          </a:ln>
        </p:spPr>
      </p:pic>
      <p:sp>
        <p:nvSpPr>
          <p:cNvPr id="3" name="Google Shape;1309;g2daaa457fd3_0_828">
            <a:extLst>
              <a:ext uri="{FF2B5EF4-FFF2-40B4-BE49-F238E27FC236}">
                <a16:creationId xmlns:a16="http://schemas.microsoft.com/office/drawing/2014/main" id="{2AE37BD9-0273-8BE4-738F-61A70589E8EB}"/>
              </a:ext>
            </a:extLst>
          </p:cNvPr>
          <p:cNvSpPr txBox="1"/>
          <p:nvPr/>
        </p:nvSpPr>
        <p:spPr>
          <a:xfrm>
            <a:off x="3853134" y="399433"/>
            <a:ext cx="4471358"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4.5 Used Softwares</a:t>
            </a:r>
            <a:endParaRPr lang="en-US" sz="3600" err="1"/>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8000">
              <a:schemeClr val="accent6">
                <a:lumMod val="75000"/>
              </a:schemeClr>
            </a:gs>
          </a:gsLst>
          <a:path path="circle">
            <a:fillToRect l="50000" t="50000" r="50000" b="50000"/>
          </a:path>
          <a:tileRect/>
        </a:gradFill>
        <a:effectLst/>
      </p:bgPr>
    </p:bg>
    <p:spTree>
      <p:nvGrpSpPr>
        <p:cNvPr id="1" name="Shape 1349"/>
        <p:cNvGrpSpPr/>
        <p:nvPr/>
      </p:nvGrpSpPr>
      <p:grpSpPr>
        <a:xfrm>
          <a:off x="0" y="0"/>
          <a:ext cx="0" cy="0"/>
          <a:chOff x="0" y="0"/>
          <a:chExt cx="0" cy="0"/>
        </a:xfrm>
      </p:grpSpPr>
      <p:graphicFrame>
        <p:nvGraphicFramePr>
          <p:cNvPr id="1350" name="Google Shape;1350;g2daaa457fd3_0_599"/>
          <p:cNvGraphicFramePr/>
          <p:nvPr>
            <p:extLst>
              <p:ext uri="{D42A27DB-BD31-4B8C-83A1-F6EECF244321}">
                <p14:modId xmlns:p14="http://schemas.microsoft.com/office/powerpoint/2010/main" val="4029854915"/>
              </p:ext>
            </p:extLst>
          </p:nvPr>
        </p:nvGraphicFramePr>
        <p:xfrm>
          <a:off x="155352" y="2210304"/>
          <a:ext cx="11876675" cy="3581400"/>
        </p:xfrm>
        <a:graphic>
          <a:graphicData uri="http://schemas.openxmlformats.org/drawingml/2006/table">
            <a:tbl>
              <a:tblPr>
                <a:noFill/>
                <a:tableStyleId>{DDCD7DCD-9652-400D-89A3-1EC6680A7193}</a:tableStyleId>
              </a:tblPr>
              <a:tblGrid>
                <a:gridCol w="1244150">
                  <a:extLst>
                    <a:ext uri="{9D8B030D-6E8A-4147-A177-3AD203B41FA5}">
                      <a16:colId xmlns:a16="http://schemas.microsoft.com/office/drawing/2014/main" val="20000"/>
                    </a:ext>
                  </a:extLst>
                </a:gridCol>
                <a:gridCol w="2560475">
                  <a:extLst>
                    <a:ext uri="{9D8B030D-6E8A-4147-A177-3AD203B41FA5}">
                      <a16:colId xmlns:a16="http://schemas.microsoft.com/office/drawing/2014/main" val="20001"/>
                    </a:ext>
                  </a:extLst>
                </a:gridCol>
                <a:gridCol w="8072050">
                  <a:extLst>
                    <a:ext uri="{9D8B030D-6E8A-4147-A177-3AD203B41FA5}">
                      <a16:colId xmlns:a16="http://schemas.microsoft.com/office/drawing/2014/main" val="20002"/>
                    </a:ext>
                  </a:extLst>
                </a:gridCol>
              </a:tblGrid>
              <a:tr h="553300">
                <a:tc>
                  <a:txBody>
                    <a:bodyPr/>
                    <a:lstStyle/>
                    <a:p>
                      <a:pPr marL="0" marR="0" lvl="0" indent="0" algn="ctr" rtl="0">
                        <a:spcBef>
                          <a:spcPts val="0"/>
                        </a:spcBef>
                        <a:spcAft>
                          <a:spcPts val="0"/>
                        </a:spcAft>
                        <a:buClr>
                          <a:schemeClr val="lt1"/>
                        </a:buClr>
                        <a:buSzPts val="2000"/>
                        <a:buFont typeface="Arial"/>
                        <a:buNone/>
                      </a:pPr>
                      <a:r>
                        <a:rPr lang="en-US" sz="2000" b="1" u="none" strike="noStrike" cap="none">
                          <a:solidFill>
                            <a:schemeClr val="lt1"/>
                          </a:solidFill>
                          <a:latin typeface="Calibri"/>
                          <a:ea typeface="Calibri"/>
                          <a:cs typeface="Calibri"/>
                          <a:sym typeface="Calibri"/>
                        </a:rPr>
                        <a:t>#</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Name</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lnSpc>
                          <a:spcPct val="107000"/>
                        </a:lnSpc>
                        <a:spcBef>
                          <a:spcPts val="0"/>
                        </a:spcBef>
                        <a:spcAft>
                          <a:spcPts val="0"/>
                        </a:spcAft>
                        <a:buNone/>
                      </a:pPr>
                      <a:r>
                        <a:rPr lang="en-US" sz="2000" b="1">
                          <a:solidFill>
                            <a:schemeClr val="lt1"/>
                          </a:solidFill>
                          <a:latin typeface="Calibri"/>
                          <a:ea typeface="Calibri"/>
                          <a:cs typeface="Calibri"/>
                          <a:sym typeface="Calibri"/>
                        </a:rPr>
                        <a:t>Description</a:t>
                      </a:r>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extLst>
                  <a:ext uri="{0D108BD9-81ED-4DB2-BD59-A6C34878D82A}">
                    <a16:rowId xmlns:a16="http://schemas.microsoft.com/office/drawing/2014/main" val="10000"/>
                  </a:ext>
                </a:extLst>
              </a:tr>
              <a:tr h="1523450">
                <a:tc>
                  <a:txBody>
                    <a:bodyPr/>
                    <a:lstStyle/>
                    <a:p>
                      <a:pPr marL="0" marR="0" lvl="0" indent="0" algn="ctr" rtl="0">
                        <a:spcBef>
                          <a:spcPts val="0"/>
                        </a:spcBef>
                        <a:spcAft>
                          <a:spcPts val="0"/>
                        </a:spcAft>
                        <a:buClr>
                          <a:srgbClr val="002060"/>
                        </a:buClr>
                        <a:buSzPts val="1600"/>
                        <a:buFont typeface="Arial"/>
                        <a:buNone/>
                      </a:pPr>
                      <a:r>
                        <a:rPr lang="en-US" sz="1600" b="1" u="none" strike="noStrike" cap="none" dirty="0">
                          <a:solidFill>
                            <a:srgbClr val="002060"/>
                          </a:solidFill>
                          <a:latin typeface="Calibri"/>
                          <a:ea typeface="Calibri"/>
                          <a:cs typeface="Calibri"/>
                          <a:sym typeface="Calibri"/>
                        </a:rPr>
                        <a:t>7</a:t>
                      </a:r>
                      <a:endParaRPr sz="16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400"/>
                        <a:buFont typeface="Calibri"/>
                        <a:buNone/>
                      </a:pPr>
                      <a:r>
                        <a:rPr lang="en-US" sz="1800" b="1">
                          <a:solidFill>
                            <a:srgbClr val="002060"/>
                          </a:solidFill>
                          <a:latin typeface="Calibri"/>
                          <a:ea typeface="Calibri"/>
                          <a:cs typeface="Calibri"/>
                          <a:sym typeface="Calibri"/>
                        </a:rPr>
                        <a:t>Figma</a:t>
                      </a:r>
                      <a:endParaRPr sz="18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700" b="1">
                          <a:solidFill>
                            <a:srgbClr val="002060"/>
                          </a:solidFill>
                          <a:latin typeface="Calibri"/>
                          <a:ea typeface="Calibri"/>
                          <a:cs typeface="Calibri"/>
                          <a:sym typeface="Calibri"/>
                        </a:rPr>
                        <a:t>Figma design is for people to create, share, and test designs for websites, mobile apps, and other digital products and experiences. It is a popular tool for designers, product managers, writers and developers and helps anyone involved in the design process contribute, give feedback, and make better decisions, faster.</a:t>
                      </a:r>
                      <a:endParaRPr sz="17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294925">
                <a:tc>
                  <a:txBody>
                    <a:bodyPr/>
                    <a:lstStyle/>
                    <a:p>
                      <a:pPr marL="0" marR="0" lvl="0" indent="0" algn="ctr" rtl="0">
                        <a:spcBef>
                          <a:spcPts val="0"/>
                        </a:spcBef>
                        <a:spcAft>
                          <a:spcPts val="0"/>
                        </a:spcAft>
                        <a:buClr>
                          <a:srgbClr val="002060"/>
                        </a:buClr>
                        <a:buSzPts val="1600"/>
                        <a:buFont typeface="Arial"/>
                        <a:buNone/>
                      </a:pPr>
                      <a:r>
                        <a:rPr lang="en-US" sz="1600" b="1" u="none" strike="noStrike" cap="none" dirty="0">
                          <a:solidFill>
                            <a:srgbClr val="002060"/>
                          </a:solidFill>
                          <a:latin typeface="Calibri"/>
                          <a:ea typeface="Calibri"/>
                          <a:cs typeface="Calibri"/>
                          <a:sym typeface="Calibri"/>
                        </a:rPr>
                        <a:t>8</a:t>
                      </a:r>
                      <a:endParaRPr sz="16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400"/>
                        <a:buFont typeface="Calibri"/>
                        <a:buNone/>
                      </a:pPr>
                      <a:endParaRPr lang="en-US" sz="1800" b="1">
                        <a:latin typeface="Calibri"/>
                        <a:ea typeface="Calibri"/>
                        <a:cs typeface="Calibri"/>
                        <a:sym typeface="Calibri"/>
                      </a:endParaRPr>
                    </a:p>
                    <a:p>
                      <a:pPr marL="0" marR="0" lvl="0" indent="0" algn="l" rtl="0">
                        <a:lnSpc>
                          <a:spcPct val="100000"/>
                        </a:lnSpc>
                        <a:spcBef>
                          <a:spcPts val="0"/>
                        </a:spcBef>
                        <a:spcAft>
                          <a:spcPts val="0"/>
                        </a:spcAft>
                        <a:buClr>
                          <a:srgbClr val="002060"/>
                        </a:buClr>
                        <a:buSzPts val="1400"/>
                        <a:buFont typeface="Calibri"/>
                        <a:buNone/>
                      </a:pPr>
                      <a:r>
                        <a:rPr lang="en-US" sz="2000" b="1" err="1">
                          <a:latin typeface="Calibri"/>
                          <a:ea typeface="Calibri"/>
                          <a:cs typeface="Calibri"/>
                          <a:sym typeface="Calibri"/>
                        </a:rPr>
                        <a:t>Mongodb</a:t>
                      </a:r>
                      <a:endParaRPr lang="en-US" sz="1800" b="1" err="1">
                        <a:latin typeface="Calibri"/>
                        <a:ea typeface="Calibri"/>
                        <a:cs typeface="Calibri"/>
                        <a:sym typeface="Calibri"/>
                      </a:endParaRPr>
                    </a:p>
                    <a:p>
                      <a:pPr marL="0" marR="0" lvl="0" indent="0" algn="l" rtl="0">
                        <a:lnSpc>
                          <a:spcPct val="100000"/>
                        </a:lnSpc>
                        <a:spcBef>
                          <a:spcPts val="0"/>
                        </a:spcBef>
                        <a:spcAft>
                          <a:spcPts val="0"/>
                        </a:spcAft>
                        <a:buClr>
                          <a:srgbClr val="002060"/>
                        </a:buClr>
                        <a:buSzPts val="1400"/>
                        <a:buFont typeface="Calibri"/>
                        <a:buNone/>
                      </a:pPr>
                      <a:endParaRPr lang="en-US" sz="1800" b="1">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700" b="1" dirty="0">
                          <a:solidFill>
                            <a:srgbClr val="002060"/>
                          </a:solidFill>
                          <a:latin typeface="Calibri"/>
                          <a:ea typeface="Calibri"/>
                          <a:cs typeface="Calibri"/>
                          <a:sym typeface="Calibri"/>
                        </a:rPr>
                        <a:t>MongoDB Compass is a user-friendly graphical interface for interacting with MongoDB databases. It simplifies tasks like data exploration, querying, and administration, offering features for performance monitoring, schema visualization, and index management. It's designed to streamline database interaction for developers, administrators, and analysts.</a:t>
                      </a:r>
                      <a:endParaRPr sz="17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pic>
        <p:nvPicPr>
          <p:cNvPr id="1352" name="Google Shape;1352;g2daaa457fd3_0_599"/>
          <p:cNvPicPr preferRelativeResize="0"/>
          <p:nvPr/>
        </p:nvPicPr>
        <p:blipFill>
          <a:blip r:embed="rId3">
            <a:alphaModFix/>
          </a:blip>
          <a:stretch>
            <a:fillRect/>
          </a:stretch>
        </p:blipFill>
        <p:spPr>
          <a:xfrm>
            <a:off x="2836270" y="2835745"/>
            <a:ext cx="794200" cy="1194075"/>
          </a:xfrm>
          <a:prstGeom prst="rect">
            <a:avLst/>
          </a:prstGeom>
          <a:noFill/>
          <a:ln>
            <a:noFill/>
          </a:ln>
        </p:spPr>
      </p:pic>
      <p:pic>
        <p:nvPicPr>
          <p:cNvPr id="1353" name="Google Shape;1353;g2daaa457fd3_0_599"/>
          <p:cNvPicPr preferRelativeResize="0"/>
          <p:nvPr/>
        </p:nvPicPr>
        <p:blipFill>
          <a:blip r:embed="rId4">
            <a:alphaModFix/>
          </a:blip>
          <a:stretch>
            <a:fillRect/>
          </a:stretch>
        </p:blipFill>
        <p:spPr>
          <a:xfrm>
            <a:off x="2755877" y="4505010"/>
            <a:ext cx="983750" cy="983750"/>
          </a:xfrm>
          <a:prstGeom prst="rect">
            <a:avLst/>
          </a:prstGeom>
          <a:noFill/>
          <a:ln>
            <a:noFill/>
          </a:ln>
        </p:spPr>
      </p:pic>
      <p:sp>
        <p:nvSpPr>
          <p:cNvPr id="3" name="Google Shape;1309;g2daaa457fd3_0_828">
            <a:extLst>
              <a:ext uri="{FF2B5EF4-FFF2-40B4-BE49-F238E27FC236}">
                <a16:creationId xmlns:a16="http://schemas.microsoft.com/office/drawing/2014/main" id="{AD267ACE-AC5C-DBDF-4C0E-D58EC8318B00}"/>
              </a:ext>
            </a:extLst>
          </p:cNvPr>
          <p:cNvSpPr txBox="1"/>
          <p:nvPr/>
        </p:nvSpPr>
        <p:spPr>
          <a:xfrm>
            <a:off x="3853134" y="399433"/>
            <a:ext cx="4471358"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4.5 Used Softwares</a:t>
            </a:r>
            <a:endParaRPr lang="en-US" sz="3600" err="1"/>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68"/>
        <p:cNvGrpSpPr/>
        <p:nvPr/>
      </p:nvGrpSpPr>
      <p:grpSpPr>
        <a:xfrm>
          <a:off x="0" y="0"/>
          <a:ext cx="0" cy="0"/>
          <a:chOff x="0" y="0"/>
          <a:chExt cx="0" cy="0"/>
        </a:xfrm>
      </p:grpSpPr>
      <p:sp useBgFill="1">
        <p:nvSpPr>
          <p:cNvPr id="387" name="Rectangle 386">
            <a:extLst>
              <a:ext uri="{FF2B5EF4-FFF2-40B4-BE49-F238E27FC236}">
                <a16:creationId xmlns:a16="http://schemas.microsoft.com/office/drawing/2014/main" id="{19D32F93-50AC-4C46-A5DB-291C60DDB7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Freeform: Shape 388">
            <a:extLst>
              <a:ext uri="{FF2B5EF4-FFF2-40B4-BE49-F238E27FC236}">
                <a16:creationId xmlns:a16="http://schemas.microsoft.com/office/drawing/2014/main" id="{86FD7672-78BE-4D6F-A711-2CDB79B52D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1" name="Right Triangle 390">
            <a:extLst>
              <a:ext uri="{FF2B5EF4-FFF2-40B4-BE49-F238E27FC236}">
                <a16:creationId xmlns:a16="http://schemas.microsoft.com/office/drawing/2014/main" id="{827DC2C4-B485-428A-BF4A-472D2967F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Rectangle 392">
            <a:extLst>
              <a:ext uri="{FF2B5EF4-FFF2-40B4-BE49-F238E27FC236}">
                <a16:creationId xmlns:a16="http://schemas.microsoft.com/office/drawing/2014/main" id="{4A62647B-1222-407C-8740-5A497612B1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Google Shape;369;p9"/>
          <p:cNvSpPr txBox="1"/>
          <p:nvPr/>
        </p:nvSpPr>
        <p:spPr>
          <a:xfrm>
            <a:off x="7555978" y="806364"/>
            <a:ext cx="4323899" cy="2847413"/>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buClr>
                <a:srgbClr val="00B0F0"/>
              </a:buClr>
              <a:buSzPts val="4100"/>
            </a:pPr>
            <a:r>
              <a:rPr lang="en-US" sz="6000" kern="1200" dirty="0">
                <a:solidFill>
                  <a:schemeClr val="bg1">
                    <a:lumMod val="65000"/>
                  </a:schemeClr>
                </a:solidFill>
                <a:latin typeface="+mj-lt"/>
                <a:ea typeface="+mj-ea"/>
                <a:cs typeface="+mj-cs"/>
                <a:sym typeface="Calibri"/>
              </a:rPr>
              <a:t>Introduction</a:t>
            </a:r>
          </a:p>
        </p:txBody>
      </p:sp>
      <p:sp>
        <p:nvSpPr>
          <p:cNvPr id="371" name="Google Shape;371;p9"/>
          <p:cNvSpPr/>
          <p:nvPr/>
        </p:nvSpPr>
        <p:spPr>
          <a:xfrm>
            <a:off x="9884407" y="5702258"/>
            <a:ext cx="2435507" cy="1122750"/>
          </a:xfrm>
          <a:prstGeom prst="rect">
            <a:avLst/>
          </a:prstGeom>
        </p:spPr>
        <p:txBody>
          <a:bodyPr spcFirstLastPara="1" vert="horz" lIns="91440" tIns="45720" rIns="91440" bIns="45720" rtlCol="0" anchor="t" anchorCtr="0">
            <a:normAutofit/>
          </a:bodyPr>
          <a:lstStyle/>
          <a:p>
            <a:pPr>
              <a:lnSpc>
                <a:spcPct val="90000"/>
              </a:lnSpc>
              <a:spcBef>
                <a:spcPts val="1000"/>
              </a:spcBef>
              <a:spcAft>
                <a:spcPts val="600"/>
              </a:spcAft>
            </a:pPr>
            <a:r>
              <a:rPr lang="en-US" sz="2000" b="0" i="0" u="none" strike="noStrike" kern="1200" cap="none" dirty="0">
                <a:solidFill>
                  <a:schemeClr val="tx1"/>
                </a:solidFill>
                <a:latin typeface="+mn-lt"/>
                <a:ea typeface="+mn-ea"/>
                <a:cs typeface="+mn-cs"/>
                <a:sym typeface="Calibri"/>
                <a:hlinkClick r:id="rId3" action="ppaction://hlinkfile">
                  <a:extLst>
                    <a:ext uri="{A12FA001-AC4F-418D-AE19-62706E023703}">
                      <ahyp:hlinkClr xmlns:ahyp="http://schemas.microsoft.com/office/drawing/2018/hyperlinkcolor" xmlns="" val="tx"/>
                    </a:ext>
                  </a:extLst>
                </a:hlinkClick>
              </a:rPr>
              <a:t>Click Here</a:t>
            </a:r>
            <a:endParaRPr lang="en-US" sz="2000" kern="1200" dirty="0">
              <a:solidFill>
                <a:schemeClr val="tx1"/>
              </a:solidFill>
              <a:latin typeface="+mn-lt"/>
              <a:ea typeface="+mn-ea"/>
              <a:cs typeface="+mn-cs"/>
              <a:sym typeface="Calibri"/>
            </a:endParaRPr>
          </a:p>
        </p:txBody>
      </p:sp>
      <p:pic>
        <p:nvPicPr>
          <p:cNvPr id="370" name="Google Shape;370;p9"/>
          <p:cNvPicPr preferRelativeResize="0"/>
          <p:nvPr/>
        </p:nvPicPr>
        <p:blipFill rotWithShape="1">
          <a:blip r:embed="rId4"/>
          <a:stretch/>
        </p:blipFill>
        <p:spPr>
          <a:xfrm>
            <a:off x="785091" y="806365"/>
            <a:ext cx="6642973" cy="5197272"/>
          </a:xfrm>
          <a:prstGeom prst="rect">
            <a:avLst/>
          </a:prstGeom>
          <a:noFill/>
        </p:spPr>
      </p:pic>
      <p:sp>
        <p:nvSpPr>
          <p:cNvPr id="3" name="Google Shape;369;p9">
            <a:extLst>
              <a:ext uri="{FF2B5EF4-FFF2-40B4-BE49-F238E27FC236}">
                <a16:creationId xmlns:a16="http://schemas.microsoft.com/office/drawing/2014/main" id="{710943AA-581E-3112-E9E5-2B6E2F6ED869}"/>
              </a:ext>
            </a:extLst>
          </p:cNvPr>
          <p:cNvSpPr txBox="1"/>
          <p:nvPr/>
        </p:nvSpPr>
        <p:spPr>
          <a:xfrm>
            <a:off x="8118141" y="5116445"/>
            <a:ext cx="2328429" cy="440186"/>
          </a:xfrm>
          <a:prstGeom prst="rect">
            <a:avLst/>
          </a:prstGeom>
        </p:spPr>
        <p:txBody>
          <a:bodyPr spcFirstLastPara="1" vert="horz" lIns="91440" tIns="45720" rIns="91440" bIns="45720" rtlCol="0" anchor="b" anchorCtr="0">
            <a:normAutofit fontScale="92500" lnSpcReduction="10000"/>
          </a:bodyPr>
          <a:lstStyle/>
          <a:p>
            <a:pPr marL="0" marR="0" lvl="0" indent="0">
              <a:lnSpc>
                <a:spcPct val="90000"/>
              </a:lnSpc>
              <a:spcBef>
                <a:spcPct val="0"/>
              </a:spcBef>
              <a:spcAft>
                <a:spcPts val="600"/>
              </a:spcAft>
              <a:buClr>
                <a:srgbClr val="00B0F0"/>
              </a:buClr>
              <a:buSzPts val="4100"/>
            </a:pPr>
            <a:r>
              <a:rPr lang="en-US" sz="2400" kern="1200" dirty="0">
                <a:solidFill>
                  <a:schemeClr val="bg1">
                    <a:lumMod val="65000"/>
                  </a:schemeClr>
                </a:solidFill>
                <a:latin typeface="+mj-lt"/>
                <a:ea typeface="+mj-ea"/>
                <a:cs typeface="+mj-cs"/>
                <a:sym typeface="Calibri"/>
              </a:rPr>
              <a:t>Reference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8000">
              <a:schemeClr val="accent6">
                <a:lumMod val="75000"/>
              </a:schemeClr>
            </a:gs>
          </a:gsLst>
          <a:path path="circle">
            <a:fillToRect l="50000" t="50000" r="50000" b="50000"/>
          </a:path>
          <a:tileRect/>
        </a:gradFill>
        <a:effectLst/>
      </p:bgPr>
    </p:bg>
    <p:spTree>
      <p:nvGrpSpPr>
        <p:cNvPr id="1" name="Shape 1357"/>
        <p:cNvGrpSpPr/>
        <p:nvPr/>
      </p:nvGrpSpPr>
      <p:grpSpPr>
        <a:xfrm>
          <a:off x="0" y="0"/>
          <a:ext cx="0" cy="0"/>
          <a:chOff x="0" y="0"/>
          <a:chExt cx="0" cy="0"/>
        </a:xfrm>
      </p:grpSpPr>
      <p:graphicFrame>
        <p:nvGraphicFramePr>
          <p:cNvPr id="1358" name="Google Shape;1358;g2daaa457fd3_0_575"/>
          <p:cNvGraphicFramePr/>
          <p:nvPr>
            <p:extLst>
              <p:ext uri="{D42A27DB-BD31-4B8C-83A1-F6EECF244321}">
                <p14:modId xmlns:p14="http://schemas.microsoft.com/office/powerpoint/2010/main" val="3955276162"/>
              </p:ext>
            </p:extLst>
          </p:nvPr>
        </p:nvGraphicFramePr>
        <p:xfrm>
          <a:off x="352425" y="1879625"/>
          <a:ext cx="11679601" cy="3177449"/>
        </p:xfrm>
        <a:graphic>
          <a:graphicData uri="http://schemas.openxmlformats.org/drawingml/2006/table">
            <a:tbl>
              <a:tblPr>
                <a:noFill/>
                <a:tableStyleId>{DDCD7DCD-9652-400D-89A3-1EC6680A7193}</a:tableStyleId>
              </a:tblPr>
              <a:tblGrid>
                <a:gridCol w="1223505">
                  <a:extLst>
                    <a:ext uri="{9D8B030D-6E8A-4147-A177-3AD203B41FA5}">
                      <a16:colId xmlns:a16="http://schemas.microsoft.com/office/drawing/2014/main" val="20000"/>
                    </a:ext>
                  </a:extLst>
                </a:gridCol>
                <a:gridCol w="2517988">
                  <a:extLst>
                    <a:ext uri="{9D8B030D-6E8A-4147-A177-3AD203B41FA5}">
                      <a16:colId xmlns:a16="http://schemas.microsoft.com/office/drawing/2014/main" val="20001"/>
                    </a:ext>
                  </a:extLst>
                </a:gridCol>
                <a:gridCol w="7938108">
                  <a:extLst>
                    <a:ext uri="{9D8B030D-6E8A-4147-A177-3AD203B41FA5}">
                      <a16:colId xmlns:a16="http://schemas.microsoft.com/office/drawing/2014/main" val="20002"/>
                    </a:ext>
                  </a:extLst>
                </a:gridCol>
              </a:tblGrid>
              <a:tr h="474385">
                <a:tc>
                  <a:txBody>
                    <a:bodyPr/>
                    <a:lstStyle/>
                    <a:p>
                      <a:pPr marL="0" marR="0" lvl="0" indent="0" algn="ctr" rtl="0">
                        <a:spcBef>
                          <a:spcPts val="0"/>
                        </a:spcBef>
                        <a:spcAft>
                          <a:spcPts val="0"/>
                        </a:spcAft>
                        <a:buClr>
                          <a:schemeClr val="lt1"/>
                        </a:buClr>
                        <a:buSzPts val="2000"/>
                        <a:buFont typeface="Arial"/>
                        <a:buNone/>
                      </a:pPr>
                      <a:r>
                        <a:rPr lang="en-US" sz="2000" b="1" u="none" strike="noStrike" cap="none" dirty="0">
                          <a:solidFill>
                            <a:schemeClr val="lt1"/>
                          </a:solidFill>
                          <a:latin typeface="Calibri"/>
                          <a:ea typeface="Calibri"/>
                          <a:cs typeface="Calibri"/>
                          <a:sym typeface="Calibri"/>
                        </a:rPr>
                        <a:t>#</a:t>
                      </a:r>
                      <a:endParaRPr sz="2000" b="1" u="none" strike="noStrike" cap="none" dirty="0">
                        <a:solidFill>
                          <a:schemeClr val="lt1"/>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Name</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lnSpc>
                          <a:spcPct val="107000"/>
                        </a:lnSpc>
                        <a:spcBef>
                          <a:spcPts val="0"/>
                        </a:spcBef>
                        <a:spcAft>
                          <a:spcPts val="0"/>
                        </a:spcAft>
                        <a:buNone/>
                      </a:pPr>
                      <a:r>
                        <a:rPr lang="en-US" sz="2000" b="1">
                          <a:solidFill>
                            <a:schemeClr val="lt1"/>
                          </a:solidFill>
                          <a:latin typeface="Calibri"/>
                          <a:ea typeface="Calibri"/>
                          <a:cs typeface="Calibri"/>
                          <a:sym typeface="Calibri"/>
                        </a:rPr>
                        <a:t>Description</a:t>
                      </a:r>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extLst>
                  <a:ext uri="{0D108BD9-81ED-4DB2-BD59-A6C34878D82A}">
                    <a16:rowId xmlns:a16="http://schemas.microsoft.com/office/drawing/2014/main" val="10000"/>
                  </a:ext>
                </a:extLst>
              </a:tr>
              <a:tr h="1531828">
                <a:tc>
                  <a:txBody>
                    <a:bodyPr/>
                    <a:lstStyle/>
                    <a:p>
                      <a:pPr marL="48260" marR="0" lvl="0" indent="0" algn="ctr" rtl="0">
                        <a:spcBef>
                          <a:spcPts val="0"/>
                        </a:spcBef>
                        <a:spcAft>
                          <a:spcPts val="0"/>
                        </a:spcAft>
                        <a:buClr>
                          <a:schemeClr val="dk1"/>
                        </a:buClr>
                        <a:buSzPts val="1400"/>
                        <a:buFont typeface="Arial"/>
                        <a:buNone/>
                      </a:pPr>
                      <a:r>
                        <a:rPr lang="en-US" sz="1600" b="1" u="none" strike="noStrike" cap="none">
                          <a:solidFill>
                            <a:srgbClr val="002060"/>
                          </a:solidFill>
                          <a:latin typeface="Calibri"/>
                          <a:ea typeface="Calibri"/>
                          <a:cs typeface="Calibri"/>
                          <a:sym typeface="Calibri"/>
                        </a:rPr>
                        <a:t>1</a:t>
                      </a: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lgn="ctr">
                      <a:solidFill>
                        <a:srgbClr val="EF3455"/>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None/>
                      </a:pPr>
                      <a:r>
                        <a:rPr lang="en-US" sz="1800" b="1">
                          <a:latin typeface="Calibri"/>
                          <a:ea typeface="Calibri"/>
                          <a:cs typeface="Calibri"/>
                          <a:sym typeface="Calibri"/>
                        </a:rPr>
                        <a:t>Flask API</a:t>
                      </a:r>
                      <a:endParaRPr sz="18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lgn="ctr">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700" b="1">
                          <a:latin typeface="Calibri"/>
                          <a:ea typeface="Calibri"/>
                          <a:cs typeface="Calibri"/>
                          <a:sym typeface="Calibri"/>
                        </a:rPr>
                        <a:t>Flask is a lightweight web framework for Python. Flask API allows developers to build web APIs using Flask, providing tools and extensions to streamline the process.</a:t>
                      </a:r>
                      <a:endParaRPr sz="1700" b="1" strike="noStrike" cap="none">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lgn="ctr">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110235">
                <a:tc>
                  <a:txBody>
                    <a:bodyPr/>
                    <a:lstStyle/>
                    <a:p>
                      <a:pPr marL="48260" marR="0" lvl="0" indent="0" algn="ctr" rtl="0">
                        <a:spcBef>
                          <a:spcPts val="0"/>
                        </a:spcBef>
                        <a:spcAft>
                          <a:spcPts val="0"/>
                        </a:spcAft>
                        <a:buClr>
                          <a:schemeClr val="dk1"/>
                        </a:buClr>
                        <a:buSzPts val="1400"/>
                        <a:buFont typeface="Arial"/>
                        <a:buNone/>
                      </a:pPr>
                      <a:r>
                        <a:rPr lang="en-US" sz="1600" b="1" u="none" strike="noStrike" cap="none" dirty="0">
                          <a:solidFill>
                            <a:srgbClr val="002060"/>
                          </a:solidFill>
                          <a:latin typeface="Calibri"/>
                          <a:ea typeface="Calibri"/>
                          <a:cs typeface="Calibri"/>
                          <a:sym typeface="Calibri"/>
                        </a:rPr>
                        <a:t>2</a:t>
                      </a: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None/>
                      </a:pPr>
                      <a:r>
                        <a:rPr lang="en-US" sz="1800" b="1" dirty="0">
                          <a:latin typeface="Calibri"/>
                          <a:ea typeface="Calibri"/>
                          <a:cs typeface="Calibri"/>
                          <a:sym typeface="Calibri"/>
                        </a:rPr>
                        <a:t>Jinja 2</a:t>
                      </a:r>
                      <a:r>
                        <a:rPr lang="en-US" sz="1800" b="1" dirty="0">
                          <a:latin typeface="Calibri"/>
                          <a:ea typeface="Calibri"/>
                          <a:cs typeface="Calibri"/>
                        </a:rPr>
                        <a:t> </a:t>
                      </a:r>
                      <a:endParaRPr lang="en-US" sz="18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700" b="1" dirty="0">
                          <a:latin typeface="Calibri"/>
                          <a:ea typeface="Calibri"/>
                          <a:cs typeface="Calibri"/>
                          <a:sym typeface="Calibri"/>
                        </a:rPr>
                        <a:t>Jinja2 is a modern and designer-friendly templating language for Python, modelled after Django's templates. It is a text-based template language that renders templates to produce documents.</a:t>
                      </a:r>
                      <a:endParaRPr sz="1700" b="1" strike="noStrike" cap="none" dirty="0">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pic>
        <p:nvPicPr>
          <p:cNvPr id="1360" name="Google Shape;1360;g2daaa457fd3_0_575"/>
          <p:cNvPicPr preferRelativeResize="0"/>
          <p:nvPr/>
        </p:nvPicPr>
        <p:blipFill>
          <a:blip r:embed="rId3">
            <a:alphaModFix/>
          </a:blip>
          <a:stretch>
            <a:fillRect/>
          </a:stretch>
        </p:blipFill>
        <p:spPr>
          <a:xfrm>
            <a:off x="2416575" y="2612901"/>
            <a:ext cx="1485900" cy="828675"/>
          </a:xfrm>
          <a:prstGeom prst="rect">
            <a:avLst/>
          </a:prstGeom>
          <a:noFill/>
          <a:ln>
            <a:noFill/>
          </a:ln>
        </p:spPr>
      </p:pic>
      <p:sp>
        <p:nvSpPr>
          <p:cNvPr id="3" name="Google Shape;1309;g2daaa457fd3_0_828">
            <a:extLst>
              <a:ext uri="{FF2B5EF4-FFF2-40B4-BE49-F238E27FC236}">
                <a16:creationId xmlns:a16="http://schemas.microsoft.com/office/drawing/2014/main" id="{51E80A59-E835-B8B5-9281-334D0A57AEFD}"/>
              </a:ext>
            </a:extLst>
          </p:cNvPr>
          <p:cNvSpPr txBox="1"/>
          <p:nvPr/>
        </p:nvSpPr>
        <p:spPr>
          <a:xfrm>
            <a:off x="3881888" y="399433"/>
            <a:ext cx="4960188"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4.5 Used technology</a:t>
            </a:r>
            <a:endParaRPr lang="en-US" sz="3600" err="1"/>
          </a:p>
        </p:txBody>
      </p:sp>
      <p:pic>
        <p:nvPicPr>
          <p:cNvPr id="1369" name="Google Shape;1369;g2daaa457fd3_0_583"/>
          <p:cNvPicPr preferRelativeResize="0"/>
          <p:nvPr/>
        </p:nvPicPr>
        <p:blipFill>
          <a:blip r:embed="rId4">
            <a:alphaModFix/>
          </a:blip>
          <a:stretch>
            <a:fillRect/>
          </a:stretch>
        </p:blipFill>
        <p:spPr>
          <a:xfrm>
            <a:off x="2625138" y="4025329"/>
            <a:ext cx="1256750" cy="970725"/>
          </a:xfrm>
          <a:prstGeom prst="rect">
            <a:avLst/>
          </a:prstGeom>
          <a:noFill/>
          <a:ln>
            <a:noFill/>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8000">
              <a:schemeClr val="accent6">
                <a:lumMod val="75000"/>
              </a:schemeClr>
            </a:gs>
          </a:gsLst>
          <a:path path="circle">
            <a:fillToRect l="50000" t="50000" r="50000" b="50000"/>
          </a:path>
          <a:tileRect/>
        </a:gradFill>
        <a:effectLst/>
      </p:bgPr>
    </p:bg>
    <p:spTree>
      <p:nvGrpSpPr>
        <p:cNvPr id="1" name="Shape 1366"/>
        <p:cNvGrpSpPr/>
        <p:nvPr/>
      </p:nvGrpSpPr>
      <p:grpSpPr>
        <a:xfrm>
          <a:off x="0" y="0"/>
          <a:ext cx="0" cy="0"/>
          <a:chOff x="0" y="0"/>
          <a:chExt cx="0" cy="0"/>
        </a:xfrm>
      </p:grpSpPr>
      <p:graphicFrame>
        <p:nvGraphicFramePr>
          <p:cNvPr id="1367" name="Google Shape;1367;g2daaa457fd3_0_583"/>
          <p:cNvGraphicFramePr/>
          <p:nvPr>
            <p:extLst>
              <p:ext uri="{D42A27DB-BD31-4B8C-83A1-F6EECF244321}">
                <p14:modId xmlns:p14="http://schemas.microsoft.com/office/powerpoint/2010/main" val="882247171"/>
              </p:ext>
            </p:extLst>
          </p:nvPr>
        </p:nvGraphicFramePr>
        <p:xfrm>
          <a:off x="66676" y="1663964"/>
          <a:ext cx="11965352" cy="4041511"/>
        </p:xfrm>
        <a:graphic>
          <a:graphicData uri="http://schemas.openxmlformats.org/drawingml/2006/table">
            <a:tbl>
              <a:tblPr>
                <a:noFill/>
                <a:tableStyleId>{DDCD7DCD-9652-400D-89A3-1EC6680A7193}</a:tableStyleId>
              </a:tblPr>
              <a:tblGrid>
                <a:gridCol w="1253439">
                  <a:extLst>
                    <a:ext uri="{9D8B030D-6E8A-4147-A177-3AD203B41FA5}">
                      <a16:colId xmlns:a16="http://schemas.microsoft.com/office/drawing/2014/main" val="20000"/>
                    </a:ext>
                  </a:extLst>
                </a:gridCol>
                <a:gridCol w="2579593">
                  <a:extLst>
                    <a:ext uri="{9D8B030D-6E8A-4147-A177-3AD203B41FA5}">
                      <a16:colId xmlns:a16="http://schemas.microsoft.com/office/drawing/2014/main" val="20001"/>
                    </a:ext>
                  </a:extLst>
                </a:gridCol>
                <a:gridCol w="8132320">
                  <a:extLst>
                    <a:ext uri="{9D8B030D-6E8A-4147-A177-3AD203B41FA5}">
                      <a16:colId xmlns:a16="http://schemas.microsoft.com/office/drawing/2014/main" val="20002"/>
                    </a:ext>
                  </a:extLst>
                </a:gridCol>
              </a:tblGrid>
              <a:tr h="757157">
                <a:tc>
                  <a:txBody>
                    <a:bodyPr/>
                    <a:lstStyle/>
                    <a:p>
                      <a:pPr marL="0" marR="0" lvl="0" indent="0" algn="ctr" rtl="0">
                        <a:spcBef>
                          <a:spcPts val="0"/>
                        </a:spcBef>
                        <a:spcAft>
                          <a:spcPts val="0"/>
                        </a:spcAft>
                        <a:buClr>
                          <a:schemeClr val="lt1"/>
                        </a:buClr>
                        <a:buSzPts val="2000"/>
                        <a:buFont typeface="Arial"/>
                        <a:buNone/>
                      </a:pPr>
                      <a:r>
                        <a:rPr lang="en-US" sz="2000" b="1" u="none" strike="noStrike" cap="none">
                          <a:solidFill>
                            <a:schemeClr val="lt1"/>
                          </a:solidFill>
                          <a:latin typeface="Calibri"/>
                          <a:ea typeface="Calibri"/>
                          <a:cs typeface="Calibri"/>
                          <a:sym typeface="Calibri"/>
                        </a:rPr>
                        <a:t>#</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Name</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lnSpc>
                          <a:spcPct val="107000"/>
                        </a:lnSpc>
                        <a:spcBef>
                          <a:spcPts val="0"/>
                        </a:spcBef>
                        <a:spcAft>
                          <a:spcPts val="0"/>
                        </a:spcAft>
                        <a:buNone/>
                      </a:pPr>
                      <a:r>
                        <a:rPr lang="en-US" sz="2000" b="1">
                          <a:solidFill>
                            <a:schemeClr val="lt1"/>
                          </a:solidFill>
                          <a:latin typeface="Calibri"/>
                          <a:ea typeface="Calibri"/>
                          <a:cs typeface="Calibri"/>
                          <a:sym typeface="Calibri"/>
                        </a:rPr>
                        <a:t>Description</a:t>
                      </a:r>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extLst>
                  <a:ext uri="{0D108BD9-81ED-4DB2-BD59-A6C34878D82A}">
                    <a16:rowId xmlns:a16="http://schemas.microsoft.com/office/drawing/2014/main" val="10000"/>
                  </a:ext>
                </a:extLst>
              </a:tr>
              <a:tr h="1772025">
                <a:tc>
                  <a:txBody>
                    <a:bodyPr/>
                    <a:lstStyle/>
                    <a:p>
                      <a:pPr marL="0" marR="0" lvl="0" indent="0" algn="ctr" rtl="0">
                        <a:spcBef>
                          <a:spcPts val="0"/>
                        </a:spcBef>
                        <a:spcAft>
                          <a:spcPts val="0"/>
                        </a:spcAft>
                        <a:buClr>
                          <a:srgbClr val="002060"/>
                        </a:buClr>
                        <a:buSzPts val="1600"/>
                        <a:buFont typeface="Arial"/>
                        <a:buNone/>
                      </a:pPr>
                      <a:r>
                        <a:rPr lang="en-US" sz="1600" b="1" u="none" strike="noStrike" cap="none" dirty="0">
                          <a:solidFill>
                            <a:srgbClr val="002060"/>
                          </a:solidFill>
                          <a:latin typeface="Calibri"/>
                          <a:ea typeface="Calibri"/>
                          <a:cs typeface="Calibri"/>
                          <a:sym typeface="Calibri"/>
                        </a:rPr>
                        <a:t>3</a:t>
                      </a:r>
                      <a:endParaRPr sz="16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lgn="ctr">
                      <a:solidFill>
                        <a:srgbClr val="EF3455"/>
                      </a:solidFill>
                      <a:prstDash val="solid"/>
                      <a:round/>
                      <a:headEnd type="none" w="sm" len="sm"/>
                      <a:tailEnd type="none" w="sm" len="sm"/>
                    </a:lnR>
                    <a:lnT w="9525" cap="flat" cmpd="sng" algn="ctr">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400"/>
                        <a:buFont typeface="Calibri"/>
                        <a:buNone/>
                      </a:pPr>
                      <a:r>
                        <a:rPr lang="en-US" sz="1800" b="1">
                          <a:solidFill>
                            <a:srgbClr val="002060"/>
                          </a:solidFill>
                          <a:latin typeface="Calibri"/>
                          <a:ea typeface="Calibri"/>
                          <a:cs typeface="Calibri"/>
                          <a:sym typeface="Calibri"/>
                        </a:rPr>
                        <a:t>Python 3</a:t>
                      </a:r>
                      <a:endParaRPr sz="1800" b="1" u="none" strike="noStrike" cap="none">
                        <a:solidFill>
                          <a:srgbClr val="002060"/>
                        </a:solidFill>
                        <a:latin typeface="Calibri"/>
                        <a:ea typeface="Calibri"/>
                        <a:cs typeface="Calibri"/>
                        <a:sym typeface="Calibri"/>
                      </a:endParaRPr>
                    </a:p>
                  </a:txBody>
                  <a:tcPr marL="104625" marR="104625" marT="104625" marB="104625" anchor="ctr">
                    <a:lnL w="9525" cap="flat" cmpd="sng" algn="ctr">
                      <a:solidFill>
                        <a:srgbClr val="EF3455"/>
                      </a:solidFill>
                      <a:prstDash val="solid"/>
                      <a:round/>
                      <a:headEnd type="none" w="sm" len="sm"/>
                      <a:tailEnd type="none" w="sm" len="sm"/>
                    </a:lnL>
                    <a:lnR w="9525" cap="flat" cmpd="sng" algn="ctr">
                      <a:solidFill>
                        <a:srgbClr val="EF3455"/>
                      </a:solidFill>
                      <a:prstDash val="solid"/>
                      <a:round/>
                      <a:headEnd type="none" w="sm" len="sm"/>
                      <a:tailEnd type="none" w="sm" len="sm"/>
                    </a:lnR>
                    <a:lnT w="9525" cap="flat" cmpd="sng" algn="ctr">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700" b="1" dirty="0">
                          <a:solidFill>
                            <a:srgbClr val="002060"/>
                          </a:solidFill>
                          <a:latin typeface="Calibri"/>
                          <a:ea typeface="Calibri"/>
                          <a:cs typeface="Calibri"/>
                          <a:sym typeface="Calibri"/>
                        </a:rPr>
                        <a:t>Python is a high-level programming language known for its simplicity and readability. Python 3 is the latest major release of the Python programming language, featuring improvements over Python 2.x.</a:t>
                      </a:r>
                      <a:endParaRPr sz="1700" b="1" u="none" strike="noStrike" cap="none" dirty="0">
                        <a:solidFill>
                          <a:srgbClr val="002060"/>
                        </a:solidFill>
                        <a:latin typeface="Calibri"/>
                        <a:ea typeface="Calibri"/>
                        <a:cs typeface="Calibri"/>
                        <a:sym typeface="Calibri"/>
                      </a:endParaRPr>
                    </a:p>
                  </a:txBody>
                  <a:tcPr marL="104625" marR="104625" marT="104625" marB="104625" anchor="ctr">
                    <a:lnL w="9525" cap="flat" cmpd="sng" algn="ctr">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lgn="ctr">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512329">
                <a:tc>
                  <a:txBody>
                    <a:bodyPr/>
                    <a:lstStyle/>
                    <a:p>
                      <a:pPr marL="0" marR="0" lvl="0" indent="0" algn="ctr" rtl="0">
                        <a:spcBef>
                          <a:spcPts val="0"/>
                        </a:spcBef>
                        <a:spcAft>
                          <a:spcPts val="0"/>
                        </a:spcAft>
                        <a:buClr>
                          <a:srgbClr val="002060"/>
                        </a:buClr>
                        <a:buSzPts val="1600"/>
                        <a:buFont typeface="Arial"/>
                        <a:buNone/>
                      </a:pPr>
                      <a:r>
                        <a:rPr lang="en-US" sz="1600" b="1" u="none" strike="noStrike" cap="none" dirty="0">
                          <a:solidFill>
                            <a:srgbClr val="002060"/>
                          </a:solidFill>
                          <a:latin typeface="Calibri"/>
                          <a:ea typeface="Calibri"/>
                          <a:cs typeface="Calibri"/>
                          <a:sym typeface="Calibri"/>
                        </a:rPr>
                        <a:t>4</a:t>
                      </a:r>
                      <a:endParaRPr sz="16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400"/>
                        <a:buFont typeface="Calibri"/>
                        <a:buNone/>
                      </a:pPr>
                      <a:endParaRPr sz="1800" b="1">
                        <a:latin typeface="Calibri"/>
                        <a:ea typeface="Calibri"/>
                        <a:cs typeface="Calibri"/>
                        <a:sym typeface="Calibri"/>
                      </a:endParaRPr>
                    </a:p>
                    <a:p>
                      <a:pPr marL="0" marR="0" lvl="0" indent="0" algn="l" rtl="0">
                        <a:lnSpc>
                          <a:spcPct val="100000"/>
                        </a:lnSpc>
                        <a:spcBef>
                          <a:spcPts val="0"/>
                        </a:spcBef>
                        <a:spcAft>
                          <a:spcPts val="0"/>
                        </a:spcAft>
                        <a:buClr>
                          <a:srgbClr val="002060"/>
                        </a:buClr>
                        <a:buSzPts val="1400"/>
                        <a:buFont typeface="Calibri"/>
                        <a:buNone/>
                      </a:pPr>
                      <a:r>
                        <a:rPr lang="en-US" sz="1800" b="1">
                          <a:latin typeface="Calibri"/>
                          <a:ea typeface="Calibri"/>
                          <a:cs typeface="Calibri"/>
                          <a:sym typeface="Calibri"/>
                        </a:rPr>
                        <a:t>Bootstrap</a:t>
                      </a:r>
                      <a:endParaRPr sz="1800" b="1">
                        <a:latin typeface="Calibri"/>
                        <a:ea typeface="Calibri"/>
                        <a:cs typeface="Calibri"/>
                        <a:sym typeface="Calibri"/>
                      </a:endParaRPr>
                    </a:p>
                    <a:p>
                      <a:pPr marL="0" marR="0" lvl="0" indent="0" algn="l" rtl="0">
                        <a:lnSpc>
                          <a:spcPct val="100000"/>
                        </a:lnSpc>
                        <a:spcBef>
                          <a:spcPts val="0"/>
                        </a:spcBef>
                        <a:spcAft>
                          <a:spcPts val="0"/>
                        </a:spcAft>
                        <a:buClr>
                          <a:srgbClr val="002060"/>
                        </a:buClr>
                        <a:buSzPts val="1400"/>
                        <a:buFont typeface="Calibri"/>
                        <a:buNone/>
                      </a:pPr>
                      <a:endParaRPr sz="1800" b="1">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700" b="1" dirty="0">
                          <a:solidFill>
                            <a:srgbClr val="002060"/>
                          </a:solidFill>
                          <a:latin typeface="Calibri"/>
                          <a:ea typeface="Calibri"/>
                          <a:cs typeface="Calibri"/>
                          <a:sym typeface="Calibri"/>
                        </a:rPr>
                        <a:t>Bootstrap is a popular open-source CSS framework for building responsive and mobile-first websites and web applications. It provides pre-designed templates and components for easier development.</a:t>
                      </a:r>
                      <a:endParaRPr sz="17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pic>
        <p:nvPicPr>
          <p:cNvPr id="1370" name="Google Shape;1370;g2daaa457fd3_0_583"/>
          <p:cNvPicPr preferRelativeResize="0"/>
          <p:nvPr/>
        </p:nvPicPr>
        <p:blipFill>
          <a:blip r:embed="rId3">
            <a:alphaModFix/>
          </a:blip>
          <a:stretch>
            <a:fillRect/>
          </a:stretch>
        </p:blipFill>
        <p:spPr>
          <a:xfrm>
            <a:off x="2727837" y="2762050"/>
            <a:ext cx="982425" cy="1076625"/>
          </a:xfrm>
          <a:prstGeom prst="rect">
            <a:avLst/>
          </a:prstGeom>
          <a:noFill/>
          <a:ln>
            <a:noFill/>
          </a:ln>
        </p:spPr>
      </p:pic>
      <p:pic>
        <p:nvPicPr>
          <p:cNvPr id="1371" name="Google Shape;1371;g2daaa457fd3_0_583"/>
          <p:cNvPicPr preferRelativeResize="0"/>
          <p:nvPr/>
        </p:nvPicPr>
        <p:blipFill>
          <a:blip r:embed="rId4">
            <a:alphaModFix/>
          </a:blip>
          <a:stretch>
            <a:fillRect/>
          </a:stretch>
        </p:blipFill>
        <p:spPr>
          <a:xfrm>
            <a:off x="2582370" y="4639936"/>
            <a:ext cx="1273360" cy="554100"/>
          </a:xfrm>
          <a:prstGeom prst="rect">
            <a:avLst/>
          </a:prstGeom>
          <a:noFill/>
          <a:ln>
            <a:noFill/>
          </a:ln>
        </p:spPr>
      </p:pic>
      <p:sp>
        <p:nvSpPr>
          <p:cNvPr id="3" name="Google Shape;1309;g2daaa457fd3_0_828">
            <a:extLst>
              <a:ext uri="{FF2B5EF4-FFF2-40B4-BE49-F238E27FC236}">
                <a16:creationId xmlns:a16="http://schemas.microsoft.com/office/drawing/2014/main" id="{A5D01B43-B876-30BD-12C2-CB2690E32D9D}"/>
              </a:ext>
            </a:extLst>
          </p:cNvPr>
          <p:cNvSpPr txBox="1"/>
          <p:nvPr/>
        </p:nvSpPr>
        <p:spPr>
          <a:xfrm>
            <a:off x="3881888" y="399433"/>
            <a:ext cx="4960188"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4.5 Used technology</a:t>
            </a:r>
            <a:endParaRPr lang="en-US" sz="3600" err="1"/>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8000">
              <a:schemeClr val="accent6">
                <a:lumMod val="75000"/>
              </a:schemeClr>
            </a:gs>
          </a:gsLst>
          <a:path path="circle">
            <a:fillToRect l="50000" t="50000" r="50000" b="50000"/>
          </a:path>
          <a:tileRect/>
        </a:gradFill>
        <a:effectLst/>
      </p:bgPr>
    </p:bg>
    <p:spTree>
      <p:nvGrpSpPr>
        <p:cNvPr id="1" name="Shape 1375"/>
        <p:cNvGrpSpPr/>
        <p:nvPr/>
      </p:nvGrpSpPr>
      <p:grpSpPr>
        <a:xfrm>
          <a:off x="0" y="0"/>
          <a:ext cx="0" cy="0"/>
          <a:chOff x="0" y="0"/>
          <a:chExt cx="0" cy="0"/>
        </a:xfrm>
      </p:grpSpPr>
      <p:graphicFrame>
        <p:nvGraphicFramePr>
          <p:cNvPr id="1376" name="Google Shape;1376;g2daaa457fd3_0_591"/>
          <p:cNvGraphicFramePr/>
          <p:nvPr>
            <p:extLst>
              <p:ext uri="{D42A27DB-BD31-4B8C-83A1-F6EECF244321}">
                <p14:modId xmlns:p14="http://schemas.microsoft.com/office/powerpoint/2010/main" val="3163853587"/>
              </p:ext>
            </p:extLst>
          </p:nvPr>
        </p:nvGraphicFramePr>
        <p:xfrm>
          <a:off x="97843" y="1390794"/>
          <a:ext cx="11876675" cy="3371675"/>
        </p:xfrm>
        <a:graphic>
          <a:graphicData uri="http://schemas.openxmlformats.org/drawingml/2006/table">
            <a:tbl>
              <a:tblPr>
                <a:noFill/>
                <a:tableStyleId>{DDCD7DCD-9652-400D-89A3-1EC6680A7193}</a:tableStyleId>
              </a:tblPr>
              <a:tblGrid>
                <a:gridCol w="1244150">
                  <a:extLst>
                    <a:ext uri="{9D8B030D-6E8A-4147-A177-3AD203B41FA5}">
                      <a16:colId xmlns:a16="http://schemas.microsoft.com/office/drawing/2014/main" val="20000"/>
                    </a:ext>
                  </a:extLst>
                </a:gridCol>
                <a:gridCol w="2560475">
                  <a:extLst>
                    <a:ext uri="{9D8B030D-6E8A-4147-A177-3AD203B41FA5}">
                      <a16:colId xmlns:a16="http://schemas.microsoft.com/office/drawing/2014/main" val="20001"/>
                    </a:ext>
                  </a:extLst>
                </a:gridCol>
                <a:gridCol w="8072050">
                  <a:extLst>
                    <a:ext uri="{9D8B030D-6E8A-4147-A177-3AD203B41FA5}">
                      <a16:colId xmlns:a16="http://schemas.microsoft.com/office/drawing/2014/main" val="20002"/>
                    </a:ext>
                  </a:extLst>
                </a:gridCol>
              </a:tblGrid>
              <a:tr h="553300">
                <a:tc>
                  <a:txBody>
                    <a:bodyPr/>
                    <a:lstStyle/>
                    <a:p>
                      <a:pPr marL="0" marR="0" lvl="0" indent="0" algn="ctr" rtl="0">
                        <a:spcBef>
                          <a:spcPts val="0"/>
                        </a:spcBef>
                        <a:spcAft>
                          <a:spcPts val="0"/>
                        </a:spcAft>
                        <a:buClr>
                          <a:schemeClr val="lt1"/>
                        </a:buClr>
                        <a:buSzPts val="2000"/>
                        <a:buFont typeface="Arial"/>
                        <a:buNone/>
                      </a:pPr>
                      <a:r>
                        <a:rPr lang="en-US" sz="2000" b="1" u="none" strike="noStrike" cap="none">
                          <a:solidFill>
                            <a:schemeClr val="lt1"/>
                          </a:solidFill>
                          <a:latin typeface="Calibri"/>
                          <a:ea typeface="Calibri"/>
                          <a:cs typeface="Calibri"/>
                          <a:sym typeface="Calibri"/>
                        </a:rPr>
                        <a:t>#</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Name</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lnSpc>
                          <a:spcPct val="107000"/>
                        </a:lnSpc>
                        <a:spcBef>
                          <a:spcPts val="0"/>
                        </a:spcBef>
                        <a:spcAft>
                          <a:spcPts val="0"/>
                        </a:spcAft>
                        <a:buNone/>
                      </a:pPr>
                      <a:r>
                        <a:rPr lang="en-US" sz="2000" b="1">
                          <a:solidFill>
                            <a:schemeClr val="lt1"/>
                          </a:solidFill>
                          <a:latin typeface="Calibri"/>
                          <a:ea typeface="Calibri"/>
                          <a:cs typeface="Calibri"/>
                          <a:sym typeface="Calibri"/>
                        </a:rPr>
                        <a:t>Description</a:t>
                      </a:r>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extLst>
                  <a:ext uri="{0D108BD9-81ED-4DB2-BD59-A6C34878D82A}">
                    <a16:rowId xmlns:a16="http://schemas.microsoft.com/office/drawing/2014/main" val="10000"/>
                  </a:ext>
                </a:extLst>
              </a:tr>
              <a:tr h="1523450">
                <a:tc>
                  <a:txBody>
                    <a:bodyPr/>
                    <a:lstStyle/>
                    <a:p>
                      <a:pPr marL="48260" marR="0" lvl="0" indent="0" algn="ctr" rtl="0">
                        <a:spcBef>
                          <a:spcPts val="0"/>
                        </a:spcBef>
                        <a:spcAft>
                          <a:spcPts val="0"/>
                        </a:spcAft>
                        <a:buClr>
                          <a:schemeClr val="dk1"/>
                        </a:buClr>
                        <a:buSzPts val="1400"/>
                        <a:buFont typeface="Arial"/>
                        <a:buNone/>
                      </a:pPr>
                      <a:r>
                        <a:rPr lang="en-US" sz="1600" b="1" u="none" strike="noStrike" cap="none" dirty="0">
                          <a:solidFill>
                            <a:srgbClr val="002060"/>
                          </a:solidFill>
                          <a:latin typeface="Calibri"/>
                          <a:ea typeface="Calibri"/>
                          <a:cs typeface="Calibri"/>
                          <a:sym typeface="Calibri"/>
                        </a:rPr>
                        <a:t>5</a:t>
                      </a: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None/>
                      </a:pPr>
                      <a:r>
                        <a:rPr lang="en-US" sz="1800" b="1" err="1">
                          <a:latin typeface="Calibri"/>
                          <a:ea typeface="Calibri"/>
                          <a:cs typeface="Calibri"/>
                          <a:sym typeface="Calibri"/>
                        </a:rPr>
                        <a:t>css</a:t>
                      </a:r>
                      <a:endParaRPr lang="en-US" sz="1800" b="1" u="none" strike="noStrike" cap="none" err="1">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700" b="1">
                          <a:latin typeface="Calibri"/>
                          <a:ea typeface="Calibri"/>
                          <a:cs typeface="Calibri"/>
                          <a:sym typeface="Calibri"/>
                        </a:rPr>
                        <a:t>CSS is the acronym of “Cascading Style Sheets”. CSS is a computer language for laying out and structuring web pages (HTML or XML). This language contains coding elements and is composed of these “cascading style sheets” which are equally called CSS files.</a:t>
                      </a:r>
                      <a:endParaRPr sz="1700" b="1">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294925">
                <a:tc>
                  <a:txBody>
                    <a:bodyPr/>
                    <a:lstStyle/>
                    <a:p>
                      <a:pPr marL="0" marR="0" lvl="0" indent="0" algn="ctr" rtl="0">
                        <a:spcBef>
                          <a:spcPts val="0"/>
                        </a:spcBef>
                        <a:spcAft>
                          <a:spcPts val="0"/>
                        </a:spcAft>
                        <a:buClr>
                          <a:srgbClr val="002060"/>
                        </a:buClr>
                        <a:buSzPts val="1600"/>
                        <a:buFont typeface="Arial"/>
                        <a:buNone/>
                      </a:pPr>
                      <a:r>
                        <a:rPr lang="en-US" sz="1600" b="1" u="none" strike="noStrike" cap="none" dirty="0">
                          <a:solidFill>
                            <a:srgbClr val="002060"/>
                          </a:solidFill>
                          <a:latin typeface="Calibri"/>
                          <a:ea typeface="Calibri"/>
                          <a:cs typeface="Calibri"/>
                          <a:sym typeface="Calibri"/>
                        </a:rPr>
                        <a:t>6</a:t>
                      </a:r>
                      <a:endParaRPr sz="16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400"/>
                        <a:buFont typeface="Calibri"/>
                        <a:buNone/>
                      </a:pPr>
                      <a:r>
                        <a:rPr lang="en-US" sz="1800" b="1">
                          <a:solidFill>
                            <a:srgbClr val="002060"/>
                          </a:solidFill>
                          <a:latin typeface="Calibri"/>
                          <a:ea typeface="Calibri"/>
                          <a:cs typeface="Calibri"/>
                          <a:sym typeface="Calibri"/>
                        </a:rPr>
                        <a:t>Csv editor</a:t>
                      </a:r>
                      <a:endParaRPr sz="18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700" b="1" dirty="0">
                          <a:solidFill>
                            <a:srgbClr val="002060"/>
                          </a:solidFill>
                          <a:latin typeface="Calibri"/>
                          <a:ea typeface="Calibri"/>
                          <a:cs typeface="Calibri"/>
                          <a:sym typeface="Calibri"/>
                        </a:rPr>
                        <a:t>A CSV (Comma-Separated Values) editor is a tool used to view, edit, and manipulate CSV files. It typically provides features for importing, exporting, sorting, filtering, and formatting CSV data, making it easier to work with tabular data in spreadsheet-like formats.</a:t>
                      </a:r>
                      <a:endParaRPr sz="17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pic>
        <p:nvPicPr>
          <p:cNvPr id="1378" name="Google Shape;1378;g2daaa457fd3_0_591"/>
          <p:cNvPicPr preferRelativeResize="0"/>
          <p:nvPr/>
        </p:nvPicPr>
        <p:blipFill>
          <a:blip r:embed="rId3">
            <a:alphaModFix/>
          </a:blip>
          <a:stretch>
            <a:fillRect/>
          </a:stretch>
        </p:blipFill>
        <p:spPr>
          <a:xfrm>
            <a:off x="2411700" y="3563494"/>
            <a:ext cx="1096925" cy="1096925"/>
          </a:xfrm>
          <a:prstGeom prst="rect">
            <a:avLst/>
          </a:prstGeom>
          <a:noFill/>
          <a:ln>
            <a:noFill/>
          </a:ln>
        </p:spPr>
      </p:pic>
      <p:pic>
        <p:nvPicPr>
          <p:cNvPr id="1379" name="Google Shape;1379;g2daaa457fd3_0_591"/>
          <p:cNvPicPr preferRelativeResize="0"/>
          <p:nvPr/>
        </p:nvPicPr>
        <p:blipFill>
          <a:blip r:embed="rId4">
            <a:alphaModFix/>
          </a:blip>
          <a:stretch>
            <a:fillRect/>
          </a:stretch>
        </p:blipFill>
        <p:spPr>
          <a:xfrm>
            <a:off x="2525317" y="2117519"/>
            <a:ext cx="869700" cy="1228650"/>
          </a:xfrm>
          <a:prstGeom prst="rect">
            <a:avLst/>
          </a:prstGeom>
          <a:noFill/>
          <a:ln>
            <a:noFill/>
          </a:ln>
        </p:spPr>
      </p:pic>
      <p:sp>
        <p:nvSpPr>
          <p:cNvPr id="3" name="Google Shape;1309;g2daaa457fd3_0_828">
            <a:extLst>
              <a:ext uri="{FF2B5EF4-FFF2-40B4-BE49-F238E27FC236}">
                <a16:creationId xmlns:a16="http://schemas.microsoft.com/office/drawing/2014/main" id="{0E11719D-842D-CB1E-6733-10B5BB28B87C}"/>
              </a:ext>
            </a:extLst>
          </p:cNvPr>
          <p:cNvSpPr txBox="1"/>
          <p:nvPr/>
        </p:nvSpPr>
        <p:spPr>
          <a:xfrm>
            <a:off x="3881888" y="399433"/>
            <a:ext cx="4960188" cy="738633"/>
          </a:xfrm>
          <a:prstGeom prst="rect">
            <a:avLst/>
          </a:prstGeom>
          <a:noFill/>
          <a:ln>
            <a:noFill/>
          </a:ln>
        </p:spPr>
        <p:txBody>
          <a:bodyPr spcFirstLastPara="1" wrap="square" lIns="91425" tIns="91425" rIns="91425" bIns="91425" anchor="t" anchorCtr="0">
            <a:spAutoFit/>
          </a:bodyPr>
          <a:lstStyle/>
          <a:p>
            <a:r>
              <a:rPr lang="en-US" sz="3600" b="1">
                <a:solidFill>
                  <a:srgbClr val="00A8FF"/>
                </a:solidFill>
                <a:ea typeface="Doppio One"/>
                <a:sym typeface="Doppio One"/>
              </a:rPr>
              <a:t>4.5 Used technology</a:t>
            </a:r>
            <a:endParaRPr lang="en-US" sz="3600" err="1"/>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6000">
              <a:srgbClr val="000000"/>
            </a:gs>
            <a:gs pos="97000">
              <a:schemeClr val="accent3">
                <a:lumMod val="50000"/>
              </a:schemeClr>
            </a:gs>
          </a:gsLst>
          <a:path path="circle">
            <a:fillToRect t="100000" r="100000"/>
          </a:path>
          <a:tileRect l="-100000" b="-100000"/>
        </a:gradFill>
        <a:effectLst/>
      </p:bgPr>
    </p:bg>
    <p:spTree>
      <p:nvGrpSpPr>
        <p:cNvPr id="1" name="Shape 1383"/>
        <p:cNvGrpSpPr/>
        <p:nvPr/>
      </p:nvGrpSpPr>
      <p:grpSpPr>
        <a:xfrm>
          <a:off x="0" y="0"/>
          <a:ext cx="0" cy="0"/>
          <a:chOff x="0" y="0"/>
          <a:chExt cx="0" cy="0"/>
        </a:xfrm>
      </p:grpSpPr>
      <p:sp>
        <p:nvSpPr>
          <p:cNvPr id="1384" name="Google Shape;1384;g344d501c64afd305_32"/>
          <p:cNvSpPr txBox="1"/>
          <p:nvPr/>
        </p:nvSpPr>
        <p:spPr>
          <a:xfrm>
            <a:off x="497130" y="266050"/>
            <a:ext cx="9751757" cy="584735"/>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4.6 system Shot Screens:- Missing values page:</a:t>
            </a:r>
          </a:p>
        </p:txBody>
      </p:sp>
      <p:pic>
        <p:nvPicPr>
          <p:cNvPr id="1385" name="Google Shape;1385;g344d501c64afd305_32"/>
          <p:cNvPicPr preferRelativeResize="0"/>
          <p:nvPr/>
        </p:nvPicPr>
        <p:blipFill rotWithShape="1">
          <a:blip r:embed="rId3">
            <a:alphaModFix/>
          </a:blip>
          <a:srcRect r="4525"/>
          <a:stretch/>
        </p:blipFill>
        <p:spPr>
          <a:xfrm>
            <a:off x="0" y="959800"/>
            <a:ext cx="12192000" cy="58981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6000">
              <a:srgbClr val="000000"/>
            </a:gs>
            <a:gs pos="97000">
              <a:schemeClr val="accent3">
                <a:lumMod val="50000"/>
              </a:schemeClr>
            </a:gs>
          </a:gsLst>
          <a:path path="circle">
            <a:fillToRect t="100000" r="100000"/>
          </a:path>
          <a:tileRect l="-100000" b="-100000"/>
        </a:gradFill>
        <a:effectLst/>
      </p:bgPr>
    </p:bg>
    <p:spTree>
      <p:nvGrpSpPr>
        <p:cNvPr id="1" name="Shape 1389"/>
        <p:cNvGrpSpPr/>
        <p:nvPr/>
      </p:nvGrpSpPr>
      <p:grpSpPr>
        <a:xfrm>
          <a:off x="0" y="0"/>
          <a:ext cx="0" cy="0"/>
          <a:chOff x="0" y="0"/>
          <a:chExt cx="0" cy="0"/>
        </a:xfrm>
      </p:grpSpPr>
      <p:sp>
        <p:nvSpPr>
          <p:cNvPr id="1390" name="Google Shape;1390;g344d501c64afd305_39"/>
          <p:cNvSpPr txBox="1"/>
          <p:nvPr/>
        </p:nvSpPr>
        <p:spPr>
          <a:xfrm>
            <a:off x="497130" y="266050"/>
            <a:ext cx="9925928" cy="584735"/>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4.6 system Shot Screens:- Missing values results:</a:t>
            </a:r>
            <a:endParaRPr lang="en-US">
              <a:solidFill>
                <a:schemeClr val="accent1"/>
              </a:solidFill>
            </a:endParaRPr>
          </a:p>
        </p:txBody>
      </p:sp>
      <p:pic>
        <p:nvPicPr>
          <p:cNvPr id="1391" name="Google Shape;1391;g344d501c64afd305_39"/>
          <p:cNvPicPr preferRelativeResize="0"/>
          <p:nvPr/>
        </p:nvPicPr>
        <p:blipFill>
          <a:blip r:embed="rId3">
            <a:alphaModFix/>
          </a:blip>
          <a:stretch>
            <a:fillRect/>
          </a:stretch>
        </p:blipFill>
        <p:spPr>
          <a:xfrm>
            <a:off x="0" y="1377986"/>
            <a:ext cx="12192000" cy="52623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6000">
              <a:srgbClr val="000000"/>
            </a:gs>
            <a:gs pos="97000">
              <a:schemeClr val="accent3">
                <a:lumMod val="50000"/>
              </a:schemeClr>
            </a:gs>
          </a:gsLst>
          <a:path path="circle">
            <a:fillToRect t="100000" r="100000"/>
          </a:path>
          <a:tileRect l="-100000" b="-100000"/>
        </a:gradFill>
        <a:effectLst/>
      </p:bgPr>
    </p:bg>
    <p:spTree>
      <p:nvGrpSpPr>
        <p:cNvPr id="1" name="Shape 1395"/>
        <p:cNvGrpSpPr/>
        <p:nvPr/>
      </p:nvGrpSpPr>
      <p:grpSpPr>
        <a:xfrm>
          <a:off x="0" y="0"/>
          <a:ext cx="0" cy="0"/>
          <a:chOff x="0" y="0"/>
          <a:chExt cx="0" cy="0"/>
        </a:xfrm>
      </p:grpSpPr>
      <p:sp>
        <p:nvSpPr>
          <p:cNvPr id="1396" name="Google Shape;1396;g344d501c64afd305_47"/>
          <p:cNvSpPr txBox="1"/>
          <p:nvPr/>
        </p:nvSpPr>
        <p:spPr>
          <a:xfrm>
            <a:off x="497130" y="266050"/>
            <a:ext cx="9261900" cy="585000"/>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4.6 system Shot Screens:- Duplicates:</a:t>
            </a:r>
          </a:p>
        </p:txBody>
      </p:sp>
      <p:pic>
        <p:nvPicPr>
          <p:cNvPr id="1397" name="Google Shape;1397;g344d501c64afd305_47"/>
          <p:cNvPicPr preferRelativeResize="0"/>
          <p:nvPr/>
        </p:nvPicPr>
        <p:blipFill rotWithShape="1">
          <a:blip r:embed="rId3">
            <a:alphaModFix/>
          </a:blip>
          <a:srcRect r="2771"/>
          <a:stretch/>
        </p:blipFill>
        <p:spPr>
          <a:xfrm>
            <a:off x="0" y="1106175"/>
            <a:ext cx="12192000" cy="5751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6000">
              <a:srgbClr val="000000"/>
            </a:gs>
            <a:gs pos="97000">
              <a:schemeClr val="accent3">
                <a:lumMod val="50000"/>
              </a:schemeClr>
            </a:gs>
          </a:gsLst>
          <a:path path="circle">
            <a:fillToRect t="100000" r="100000"/>
          </a:path>
          <a:tileRect l="-100000" b="-100000"/>
        </a:gradFill>
        <a:effectLst/>
      </p:bgPr>
    </p:bg>
    <p:spTree>
      <p:nvGrpSpPr>
        <p:cNvPr id="1" name="Shape 1401"/>
        <p:cNvGrpSpPr/>
        <p:nvPr/>
      </p:nvGrpSpPr>
      <p:grpSpPr>
        <a:xfrm>
          <a:off x="0" y="0"/>
          <a:ext cx="0" cy="0"/>
          <a:chOff x="0" y="0"/>
          <a:chExt cx="0" cy="0"/>
        </a:xfrm>
      </p:grpSpPr>
      <p:sp>
        <p:nvSpPr>
          <p:cNvPr id="1402" name="Google Shape;1402;g202a22e9251_3_0"/>
          <p:cNvSpPr txBox="1"/>
          <p:nvPr/>
        </p:nvSpPr>
        <p:spPr>
          <a:xfrm>
            <a:off x="497130" y="266050"/>
            <a:ext cx="9261900" cy="585000"/>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4.6 system Shot Screens:- Duplicates results:</a:t>
            </a:r>
            <a:endParaRPr lang="en-US">
              <a:solidFill>
                <a:schemeClr val="accent1"/>
              </a:solidFill>
            </a:endParaRPr>
          </a:p>
        </p:txBody>
      </p:sp>
      <p:pic>
        <p:nvPicPr>
          <p:cNvPr id="1403" name="Google Shape;1403;g202a22e9251_3_0"/>
          <p:cNvPicPr preferRelativeResize="0"/>
          <p:nvPr/>
        </p:nvPicPr>
        <p:blipFill>
          <a:blip r:embed="rId3">
            <a:alphaModFix/>
          </a:blip>
          <a:stretch>
            <a:fillRect/>
          </a:stretch>
        </p:blipFill>
        <p:spPr>
          <a:xfrm>
            <a:off x="0" y="985225"/>
            <a:ext cx="12191999" cy="420610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6000">
              <a:srgbClr val="000000"/>
            </a:gs>
            <a:gs pos="97000">
              <a:schemeClr val="accent3">
                <a:lumMod val="50000"/>
              </a:schemeClr>
            </a:gs>
          </a:gsLst>
          <a:path path="circle">
            <a:fillToRect t="100000" r="100000"/>
          </a:path>
          <a:tileRect l="-100000" b="-100000"/>
        </a:gradFill>
        <a:effectLst/>
      </p:bgPr>
    </p:bg>
    <p:spTree>
      <p:nvGrpSpPr>
        <p:cNvPr id="1" name="Shape 1408"/>
        <p:cNvGrpSpPr/>
        <p:nvPr/>
      </p:nvGrpSpPr>
      <p:grpSpPr>
        <a:xfrm>
          <a:off x="0" y="0"/>
          <a:ext cx="0" cy="0"/>
          <a:chOff x="0" y="0"/>
          <a:chExt cx="0" cy="0"/>
        </a:xfrm>
      </p:grpSpPr>
      <p:sp>
        <p:nvSpPr>
          <p:cNvPr id="1409" name="Google Shape;1409;g69df272d62f18110_0"/>
          <p:cNvSpPr txBox="1"/>
          <p:nvPr/>
        </p:nvSpPr>
        <p:spPr>
          <a:xfrm>
            <a:off x="497130" y="266050"/>
            <a:ext cx="9261900" cy="585000"/>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4.6 system Shot Screens:- Outliers:</a:t>
            </a:r>
          </a:p>
        </p:txBody>
      </p:sp>
      <p:pic>
        <p:nvPicPr>
          <p:cNvPr id="1410" name="Google Shape;1410;g69df272d62f18110_0"/>
          <p:cNvPicPr preferRelativeResize="0"/>
          <p:nvPr/>
        </p:nvPicPr>
        <p:blipFill rotWithShape="1">
          <a:blip r:embed="rId3">
            <a:alphaModFix/>
          </a:blip>
          <a:srcRect/>
          <a:stretch/>
        </p:blipFill>
        <p:spPr>
          <a:xfrm>
            <a:off x="0" y="1152550"/>
            <a:ext cx="12192000" cy="57054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6000">
              <a:srgbClr val="000000"/>
            </a:gs>
            <a:gs pos="97000">
              <a:schemeClr val="accent3">
                <a:lumMod val="50000"/>
              </a:schemeClr>
            </a:gs>
          </a:gsLst>
          <a:path path="circle">
            <a:fillToRect t="100000" r="100000"/>
          </a:path>
          <a:tileRect l="-100000" b="-100000"/>
        </a:gradFill>
        <a:effectLst/>
      </p:bgPr>
    </p:bg>
    <p:spTree>
      <p:nvGrpSpPr>
        <p:cNvPr id="1" name="Shape 1414"/>
        <p:cNvGrpSpPr/>
        <p:nvPr/>
      </p:nvGrpSpPr>
      <p:grpSpPr>
        <a:xfrm>
          <a:off x="0" y="0"/>
          <a:ext cx="0" cy="0"/>
          <a:chOff x="0" y="0"/>
          <a:chExt cx="0" cy="0"/>
        </a:xfrm>
      </p:grpSpPr>
      <p:sp>
        <p:nvSpPr>
          <p:cNvPr id="1415" name="Google Shape;1415;g69df272d62f18110_7"/>
          <p:cNvSpPr txBox="1"/>
          <p:nvPr/>
        </p:nvSpPr>
        <p:spPr>
          <a:xfrm>
            <a:off x="497130" y="266050"/>
            <a:ext cx="9261900" cy="585000"/>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4.6 system Shot Screens:- Outliers results:</a:t>
            </a:r>
          </a:p>
        </p:txBody>
      </p:sp>
      <p:pic>
        <p:nvPicPr>
          <p:cNvPr id="1416" name="Google Shape;1416;g69df272d62f18110_7"/>
          <p:cNvPicPr preferRelativeResize="0"/>
          <p:nvPr/>
        </p:nvPicPr>
        <p:blipFill>
          <a:blip r:embed="rId3">
            <a:alphaModFix/>
          </a:blip>
          <a:stretch>
            <a:fillRect/>
          </a:stretch>
        </p:blipFill>
        <p:spPr>
          <a:xfrm>
            <a:off x="152400" y="1003450"/>
            <a:ext cx="11887200" cy="477345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6000">
              <a:srgbClr val="000000"/>
            </a:gs>
            <a:gs pos="97000">
              <a:schemeClr val="accent3">
                <a:lumMod val="50000"/>
              </a:schemeClr>
            </a:gs>
          </a:gsLst>
          <a:path path="circle">
            <a:fillToRect t="100000" r="100000"/>
          </a:path>
          <a:tileRect l="-100000" b="-100000"/>
        </a:gradFill>
        <a:effectLst/>
      </p:bgPr>
    </p:bg>
    <p:spTree>
      <p:nvGrpSpPr>
        <p:cNvPr id="1" name="Shape 1420"/>
        <p:cNvGrpSpPr/>
        <p:nvPr/>
      </p:nvGrpSpPr>
      <p:grpSpPr>
        <a:xfrm>
          <a:off x="0" y="0"/>
          <a:ext cx="0" cy="0"/>
          <a:chOff x="0" y="0"/>
          <a:chExt cx="0" cy="0"/>
        </a:xfrm>
      </p:grpSpPr>
      <p:sp>
        <p:nvSpPr>
          <p:cNvPr id="1421" name="Google Shape;1421;g69df272d62f18110_19"/>
          <p:cNvSpPr txBox="1"/>
          <p:nvPr/>
        </p:nvSpPr>
        <p:spPr>
          <a:xfrm>
            <a:off x="497130" y="266050"/>
            <a:ext cx="9261900" cy="585000"/>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4.6 system Shot Screens:- invalid formats:</a:t>
            </a:r>
          </a:p>
        </p:txBody>
      </p:sp>
      <p:pic>
        <p:nvPicPr>
          <p:cNvPr id="1422" name="Google Shape;1422;g69df272d62f18110_19"/>
          <p:cNvPicPr preferRelativeResize="0"/>
          <p:nvPr/>
        </p:nvPicPr>
        <p:blipFill rotWithShape="1">
          <a:blip r:embed="rId3">
            <a:alphaModFix/>
          </a:blip>
          <a:srcRect t="199" b="209"/>
          <a:stretch/>
        </p:blipFill>
        <p:spPr>
          <a:xfrm>
            <a:off x="152400" y="1003450"/>
            <a:ext cx="11887200" cy="54532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r="100000" b="100000"/>
          </a:path>
          <a:tileRect l="-100000" t="-100000"/>
        </a:gradFill>
        <a:effectLst/>
      </p:bgPr>
    </p:bg>
    <p:spTree>
      <p:nvGrpSpPr>
        <p:cNvPr id="1" name="Shape 376"/>
        <p:cNvGrpSpPr/>
        <p:nvPr/>
      </p:nvGrpSpPr>
      <p:grpSpPr>
        <a:xfrm>
          <a:off x="0" y="0"/>
          <a:ext cx="0" cy="0"/>
          <a:chOff x="0" y="0"/>
          <a:chExt cx="0" cy="0"/>
        </a:xfrm>
      </p:grpSpPr>
      <p:grpSp>
        <p:nvGrpSpPr>
          <p:cNvPr id="377" name="Google Shape;377;p10"/>
          <p:cNvGrpSpPr/>
          <p:nvPr/>
        </p:nvGrpSpPr>
        <p:grpSpPr>
          <a:xfrm>
            <a:off x="1407610" y="679895"/>
            <a:ext cx="1538515" cy="2012522"/>
            <a:chOff x="1063171" y="270328"/>
            <a:chExt cx="1538515" cy="2012522"/>
          </a:xfrm>
        </p:grpSpPr>
        <p:sp>
          <p:nvSpPr>
            <p:cNvPr id="378" name="Google Shape;378;p10"/>
            <p:cNvSpPr/>
            <p:nvPr/>
          </p:nvSpPr>
          <p:spPr>
            <a:xfrm>
              <a:off x="1063171" y="270328"/>
              <a:ext cx="1538515" cy="1455057"/>
            </a:xfrm>
            <a:prstGeom prst="ellipse">
              <a:avLst/>
            </a:prstGeom>
            <a:blipFill rotWithShape="1">
              <a:blip r:embed="rId3">
                <a:alphaModFix/>
              </a:blip>
              <a:stretch>
                <a:fillRect/>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9" name="Google Shape;379;p10"/>
            <p:cNvSpPr txBox="1"/>
            <p:nvPr/>
          </p:nvSpPr>
          <p:spPr>
            <a:xfrm>
              <a:off x="1217875" y="1913550"/>
              <a:ext cx="1229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err="1">
                  <a:solidFill>
                    <a:schemeClr val="lt1"/>
                  </a:solidFill>
                  <a:latin typeface="Calibri"/>
                  <a:ea typeface="Calibri"/>
                  <a:cs typeface="Calibri"/>
                  <a:sym typeface="Calibri"/>
                </a:rPr>
                <a:t>M.Rashad</a:t>
              </a:r>
              <a:endParaRPr sz="1800" err="1">
                <a:solidFill>
                  <a:schemeClr val="lt1"/>
                </a:solidFill>
                <a:latin typeface="Calibri"/>
                <a:ea typeface="Calibri"/>
                <a:cs typeface="Calibri"/>
                <a:sym typeface="Calibri"/>
              </a:endParaRPr>
            </a:p>
          </p:txBody>
        </p:sp>
      </p:grpSp>
      <p:grpSp>
        <p:nvGrpSpPr>
          <p:cNvPr id="380" name="Google Shape;380;p10"/>
          <p:cNvGrpSpPr/>
          <p:nvPr/>
        </p:nvGrpSpPr>
        <p:grpSpPr>
          <a:xfrm>
            <a:off x="9839957" y="3724822"/>
            <a:ext cx="1557957" cy="2045175"/>
            <a:chOff x="3673018" y="270327"/>
            <a:chExt cx="1557957" cy="2045175"/>
          </a:xfrm>
        </p:grpSpPr>
        <p:sp>
          <p:nvSpPr>
            <p:cNvPr id="381" name="Google Shape;381;p10"/>
            <p:cNvSpPr/>
            <p:nvPr/>
          </p:nvSpPr>
          <p:spPr>
            <a:xfrm>
              <a:off x="3673018" y="270327"/>
              <a:ext cx="1538515" cy="1455057"/>
            </a:xfrm>
            <a:prstGeom prst="ellipse">
              <a:avLst/>
            </a:prstGeom>
            <a:blipFill rotWithShape="1">
              <a:blip r:embed="rId4">
                <a:alphaModFix/>
              </a:blip>
              <a:stretch>
                <a:fillRect l="15013" r="15013"/>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10"/>
            <p:cNvSpPr txBox="1"/>
            <p:nvPr/>
          </p:nvSpPr>
          <p:spPr>
            <a:xfrm>
              <a:off x="3895158" y="1946211"/>
              <a:ext cx="133581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Calibri"/>
                  <a:ea typeface="Calibri"/>
                  <a:cs typeface="Calibri"/>
                  <a:sym typeface="Calibri"/>
                </a:rPr>
                <a:t>A.Ghoniem</a:t>
              </a:r>
              <a:endParaRPr dirty="0"/>
            </a:p>
          </p:txBody>
        </p:sp>
      </p:grpSp>
      <p:grpSp>
        <p:nvGrpSpPr>
          <p:cNvPr id="383" name="Google Shape;383;p10"/>
          <p:cNvGrpSpPr/>
          <p:nvPr/>
        </p:nvGrpSpPr>
        <p:grpSpPr>
          <a:xfrm>
            <a:off x="6834137" y="693577"/>
            <a:ext cx="1538515" cy="2045173"/>
            <a:chOff x="6489698" y="270327"/>
            <a:chExt cx="1538515" cy="2045173"/>
          </a:xfrm>
        </p:grpSpPr>
        <p:sp>
          <p:nvSpPr>
            <p:cNvPr id="384" name="Google Shape;384;p10"/>
            <p:cNvSpPr/>
            <p:nvPr/>
          </p:nvSpPr>
          <p:spPr>
            <a:xfrm>
              <a:off x="6489698" y="270327"/>
              <a:ext cx="1538515" cy="1455057"/>
            </a:xfrm>
            <a:prstGeom prst="ellipse">
              <a:avLst/>
            </a:prstGeom>
            <a:blipFill rotWithShape="1">
              <a:blip r:embed="rId5">
                <a:alphaModFix/>
              </a:blip>
              <a:stretch>
                <a:fillRect l="2711" r="2710"/>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10"/>
            <p:cNvSpPr txBox="1"/>
            <p:nvPr/>
          </p:nvSpPr>
          <p:spPr>
            <a:xfrm>
              <a:off x="6817826" y="1946200"/>
              <a:ext cx="921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M. Adly</a:t>
              </a:r>
              <a:endParaRPr sz="1800">
                <a:solidFill>
                  <a:schemeClr val="lt1"/>
                </a:solidFill>
                <a:latin typeface="Calibri"/>
                <a:ea typeface="Calibri"/>
                <a:cs typeface="Calibri"/>
                <a:sym typeface="Calibri"/>
              </a:endParaRPr>
            </a:p>
          </p:txBody>
        </p:sp>
      </p:grpSp>
      <p:grpSp>
        <p:nvGrpSpPr>
          <p:cNvPr id="386" name="Google Shape;386;p10"/>
          <p:cNvGrpSpPr/>
          <p:nvPr/>
        </p:nvGrpSpPr>
        <p:grpSpPr>
          <a:xfrm>
            <a:off x="6855357" y="3724822"/>
            <a:ext cx="1918474" cy="2054287"/>
            <a:chOff x="9155154" y="270327"/>
            <a:chExt cx="1918474" cy="2054287"/>
          </a:xfrm>
        </p:grpSpPr>
        <p:sp>
          <p:nvSpPr>
            <p:cNvPr id="387" name="Google Shape;387;p10"/>
            <p:cNvSpPr/>
            <p:nvPr/>
          </p:nvSpPr>
          <p:spPr>
            <a:xfrm>
              <a:off x="9155154" y="270327"/>
              <a:ext cx="1538515" cy="1455057"/>
            </a:xfrm>
            <a:prstGeom prst="ellipse">
              <a:avLst/>
            </a:prstGeom>
            <a:blipFill rotWithShape="1">
              <a:blip r:embed="rId6">
                <a:alphaModFix/>
              </a:blip>
              <a:stretch>
                <a:fillRect l="14796" r="14796"/>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8" name="Google Shape;388;p10"/>
            <p:cNvSpPr txBox="1"/>
            <p:nvPr/>
          </p:nvSpPr>
          <p:spPr>
            <a:xfrm>
              <a:off x="9155154" y="1955282"/>
              <a:ext cx="1918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lt1"/>
                  </a:solidFill>
                  <a:latin typeface="Calibri"/>
                  <a:ea typeface="Calibri"/>
                  <a:cs typeface="Calibri"/>
                  <a:sym typeface="Calibri"/>
                </a:rPr>
                <a:t>M. Abdulmutallab</a:t>
              </a:r>
              <a:endParaRPr sz="1800" b="1" dirty="0">
                <a:solidFill>
                  <a:schemeClr val="lt1"/>
                </a:solidFill>
                <a:latin typeface="Calibri"/>
                <a:ea typeface="Calibri"/>
                <a:cs typeface="Calibri"/>
                <a:sym typeface="Calibri"/>
              </a:endParaRPr>
            </a:p>
          </p:txBody>
        </p:sp>
      </p:grpSp>
      <p:grpSp>
        <p:nvGrpSpPr>
          <p:cNvPr id="389" name="Google Shape;389;p10"/>
          <p:cNvGrpSpPr/>
          <p:nvPr/>
        </p:nvGrpSpPr>
        <p:grpSpPr>
          <a:xfrm>
            <a:off x="1407706" y="3667606"/>
            <a:ext cx="1538515" cy="2054265"/>
            <a:chOff x="9387967" y="4510314"/>
            <a:chExt cx="1538515" cy="2054265"/>
          </a:xfrm>
        </p:grpSpPr>
        <p:sp>
          <p:nvSpPr>
            <p:cNvPr id="390" name="Google Shape;390;p10"/>
            <p:cNvSpPr/>
            <p:nvPr/>
          </p:nvSpPr>
          <p:spPr>
            <a:xfrm>
              <a:off x="9387967" y="4510314"/>
              <a:ext cx="1538515" cy="1455057"/>
            </a:xfrm>
            <a:prstGeom prst="ellipse">
              <a:avLst/>
            </a:prstGeom>
            <a:blipFill rotWithShape="1">
              <a:blip r:embed="rId7">
                <a:alphaModFix/>
              </a:blip>
              <a:stretch>
                <a:fillRect/>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10"/>
            <p:cNvSpPr txBox="1"/>
            <p:nvPr/>
          </p:nvSpPr>
          <p:spPr>
            <a:xfrm>
              <a:off x="9584786" y="6195279"/>
              <a:ext cx="1341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Toka </a:t>
              </a:r>
              <a:r>
                <a:rPr lang="en-US" sz="1800" err="1">
                  <a:solidFill>
                    <a:schemeClr val="lt1"/>
                  </a:solidFill>
                  <a:latin typeface="Calibri"/>
                  <a:ea typeface="Calibri"/>
                  <a:cs typeface="Calibri"/>
                  <a:sym typeface="Calibri"/>
                </a:rPr>
                <a:t>saeid</a:t>
              </a:r>
              <a:endParaRPr err="1"/>
            </a:p>
          </p:txBody>
        </p:sp>
      </p:grpSp>
      <p:grpSp>
        <p:nvGrpSpPr>
          <p:cNvPr id="392" name="Google Shape;392;p10"/>
          <p:cNvGrpSpPr/>
          <p:nvPr/>
        </p:nvGrpSpPr>
        <p:grpSpPr>
          <a:xfrm>
            <a:off x="4123611" y="3667606"/>
            <a:ext cx="1538515" cy="2054287"/>
            <a:chOff x="6860671" y="4510314"/>
            <a:chExt cx="1538515" cy="2054287"/>
          </a:xfrm>
        </p:grpSpPr>
        <p:sp>
          <p:nvSpPr>
            <p:cNvPr id="393" name="Google Shape;393;p10"/>
            <p:cNvSpPr/>
            <p:nvPr/>
          </p:nvSpPr>
          <p:spPr>
            <a:xfrm>
              <a:off x="6860671" y="4510314"/>
              <a:ext cx="1538515" cy="1455057"/>
            </a:xfrm>
            <a:prstGeom prst="ellipse">
              <a:avLst/>
            </a:prstGeom>
            <a:blipFill rotWithShape="1">
              <a:blip r:embed="rId8">
                <a:alphaModFix/>
              </a:blip>
              <a:stretch>
                <a:fillRect/>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10"/>
            <p:cNvSpPr txBox="1"/>
            <p:nvPr/>
          </p:nvSpPr>
          <p:spPr>
            <a:xfrm>
              <a:off x="6955705" y="6195269"/>
              <a:ext cx="13484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M. Alammar</a:t>
              </a:r>
              <a:endParaRPr dirty="0"/>
            </a:p>
          </p:txBody>
        </p:sp>
      </p:grpSp>
      <p:grpSp>
        <p:nvGrpSpPr>
          <p:cNvPr id="395" name="Google Shape;395;p10"/>
          <p:cNvGrpSpPr/>
          <p:nvPr/>
        </p:nvGrpSpPr>
        <p:grpSpPr>
          <a:xfrm>
            <a:off x="4123516" y="679895"/>
            <a:ext cx="1538515" cy="2031500"/>
            <a:chOff x="4128352" y="4510314"/>
            <a:chExt cx="1538515" cy="2031500"/>
          </a:xfrm>
        </p:grpSpPr>
        <p:sp>
          <p:nvSpPr>
            <p:cNvPr id="396" name="Google Shape;396;p10"/>
            <p:cNvSpPr/>
            <p:nvPr/>
          </p:nvSpPr>
          <p:spPr>
            <a:xfrm>
              <a:off x="4128352" y="4510314"/>
              <a:ext cx="1538515" cy="1455057"/>
            </a:xfrm>
            <a:prstGeom prst="ellipse">
              <a:avLst/>
            </a:prstGeom>
            <a:blipFill rotWithShape="1">
              <a:blip r:embed="rId9">
                <a:alphaModFix/>
              </a:blip>
              <a:stretch>
                <a:fillRect/>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7" name="Google Shape;397;p10"/>
            <p:cNvSpPr txBox="1"/>
            <p:nvPr/>
          </p:nvSpPr>
          <p:spPr>
            <a:xfrm>
              <a:off x="4342809" y="6172523"/>
              <a:ext cx="121195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M. Osama</a:t>
              </a:r>
              <a:endParaRPr sz="1800">
                <a:solidFill>
                  <a:schemeClr val="lt1"/>
                </a:solidFill>
                <a:latin typeface="Calibri"/>
                <a:ea typeface="Calibri"/>
                <a:cs typeface="Calibri"/>
                <a:sym typeface="Calibri"/>
              </a:endParaRPr>
            </a:p>
          </p:txBody>
        </p:sp>
      </p:grpSp>
      <p:grpSp>
        <p:nvGrpSpPr>
          <p:cNvPr id="398" name="Google Shape;398;p10"/>
          <p:cNvGrpSpPr/>
          <p:nvPr/>
        </p:nvGrpSpPr>
        <p:grpSpPr>
          <a:xfrm>
            <a:off x="9726730" y="693578"/>
            <a:ext cx="1538515" cy="2054287"/>
            <a:chOff x="1321654" y="4510314"/>
            <a:chExt cx="1538515" cy="2054287"/>
          </a:xfrm>
        </p:grpSpPr>
        <p:sp>
          <p:nvSpPr>
            <p:cNvPr id="399" name="Google Shape;399;p10"/>
            <p:cNvSpPr/>
            <p:nvPr/>
          </p:nvSpPr>
          <p:spPr>
            <a:xfrm>
              <a:off x="1321654" y="4510314"/>
              <a:ext cx="1538515" cy="1455057"/>
            </a:xfrm>
            <a:prstGeom prst="ellipse">
              <a:avLst/>
            </a:prstGeom>
            <a:blipFill rotWithShape="1">
              <a:blip r:embed="rId10">
                <a:alphaModFix/>
              </a:blip>
              <a:stretch>
                <a:fillRect/>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 name="Google Shape;400;p10"/>
            <p:cNvSpPr txBox="1"/>
            <p:nvPr/>
          </p:nvSpPr>
          <p:spPr>
            <a:xfrm>
              <a:off x="1454775" y="6195269"/>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Calibri"/>
                  <a:ea typeface="Calibri"/>
                  <a:cs typeface="Calibri"/>
                  <a:sym typeface="Calibri"/>
                </a:rPr>
                <a:t>Eyad</a:t>
              </a:r>
              <a:r>
                <a:rPr lang="en-US" sz="1800" dirty="0">
                  <a:solidFill>
                    <a:schemeClr val="lt1"/>
                  </a:solidFill>
                  <a:latin typeface="Calibri"/>
                  <a:ea typeface="Calibri"/>
                  <a:cs typeface="Calibri"/>
                  <a:sym typeface="Calibri"/>
                </a:rPr>
                <a:t> Emam</a:t>
              </a:r>
              <a:endParaRPr dirty="0"/>
            </a:p>
          </p:txBody>
        </p:sp>
      </p:grpSp>
      <p:sp>
        <p:nvSpPr>
          <p:cNvPr id="2" name="Google Shape;369;p9">
            <a:extLst>
              <a:ext uri="{FF2B5EF4-FFF2-40B4-BE49-F238E27FC236}">
                <a16:creationId xmlns:a16="http://schemas.microsoft.com/office/drawing/2014/main" id="{662E1C95-ACE4-552E-BFEA-EF37EFF789CA}"/>
              </a:ext>
            </a:extLst>
          </p:cNvPr>
          <p:cNvSpPr txBox="1"/>
          <p:nvPr/>
        </p:nvSpPr>
        <p:spPr>
          <a:xfrm rot="5400000">
            <a:off x="-2377404" y="3415672"/>
            <a:ext cx="5358511" cy="984468"/>
          </a:xfrm>
          <a:prstGeom prst="rect">
            <a:avLst/>
          </a:prstGeom>
        </p:spPr>
        <p:txBody>
          <a:bodyPr spcFirstLastPara="1" vert="horz" lIns="91440" tIns="45720" rIns="91440" bIns="45720" rtlCol="0" anchor="b" anchorCtr="0">
            <a:normAutofit lnSpcReduction="10000"/>
          </a:bodyPr>
          <a:lstStyle/>
          <a:p>
            <a:pPr marL="0" marR="0" lvl="0" indent="0">
              <a:lnSpc>
                <a:spcPct val="90000"/>
              </a:lnSpc>
              <a:spcBef>
                <a:spcPct val="0"/>
              </a:spcBef>
              <a:spcAft>
                <a:spcPts val="600"/>
              </a:spcAft>
              <a:buClr>
                <a:srgbClr val="00B0F0"/>
              </a:buClr>
              <a:buSzPts val="4100"/>
            </a:pPr>
            <a:r>
              <a:rPr lang="en-US" sz="6000" kern="1200" dirty="0">
                <a:solidFill>
                  <a:schemeClr val="bg1">
                    <a:lumMod val="75000"/>
                  </a:schemeClr>
                </a:solidFill>
                <a:latin typeface="+mj-lt"/>
                <a:ea typeface="+mj-ea"/>
                <a:cs typeface="+mj-cs"/>
                <a:sym typeface="Calibri"/>
              </a:rPr>
              <a:t>Team</a:t>
            </a:r>
            <a:r>
              <a:rPr lang="en-US" sz="6000" kern="1200" dirty="0">
                <a:solidFill>
                  <a:schemeClr val="bg1">
                    <a:lumMod val="65000"/>
                  </a:schemeClr>
                </a:solidFill>
                <a:latin typeface="+mj-lt"/>
                <a:ea typeface="+mj-ea"/>
                <a:cs typeface="+mj-cs"/>
                <a:sym typeface="Calibri"/>
              </a:rPr>
              <a:t> </a:t>
            </a:r>
            <a:r>
              <a:rPr lang="en-US" sz="6000" kern="1200" dirty="0">
                <a:solidFill>
                  <a:srgbClr val="00B0F0"/>
                </a:solidFill>
                <a:latin typeface="+mj-lt"/>
                <a:ea typeface="+mj-ea"/>
                <a:cs typeface="+mj-cs"/>
                <a:sym typeface="Calibri"/>
              </a:rPr>
              <a:t>member</a:t>
            </a:r>
          </a:p>
        </p:txBody>
      </p:sp>
      <p:cxnSp>
        <p:nvCxnSpPr>
          <p:cNvPr id="4" name="Straight Connector 3">
            <a:extLst>
              <a:ext uri="{FF2B5EF4-FFF2-40B4-BE49-F238E27FC236}">
                <a16:creationId xmlns:a16="http://schemas.microsoft.com/office/drawing/2014/main" id="{C68F1D99-FE83-3254-FBF8-C5511BE0C316}"/>
              </a:ext>
            </a:extLst>
          </p:cNvPr>
          <p:cNvCxnSpPr>
            <a:cxnSpLocks/>
          </p:cNvCxnSpPr>
          <p:nvPr/>
        </p:nvCxnSpPr>
        <p:spPr>
          <a:xfrm flipV="1">
            <a:off x="794086" y="1600174"/>
            <a:ext cx="0" cy="4618182"/>
          </a:xfrm>
          <a:prstGeom prst="line">
            <a:avLst/>
          </a:prstGeom>
          <a:ln w="57150">
            <a:solidFill>
              <a:schemeClr val="accent2">
                <a:lumMod val="75000"/>
              </a:schemeClr>
            </a:solidFill>
          </a:ln>
        </p:spPr>
        <p:style>
          <a:lnRef idx="1">
            <a:schemeClr val="accent4"/>
          </a:lnRef>
          <a:fillRef idx="0">
            <a:schemeClr val="accent4"/>
          </a:fillRef>
          <a:effectRef idx="0">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6000">
              <a:srgbClr val="000000"/>
            </a:gs>
            <a:gs pos="97000">
              <a:schemeClr val="accent3">
                <a:lumMod val="50000"/>
              </a:schemeClr>
            </a:gs>
          </a:gsLst>
          <a:path path="circle">
            <a:fillToRect t="100000" r="100000"/>
          </a:path>
          <a:tileRect l="-100000" b="-100000"/>
        </a:gradFill>
        <a:effectLst/>
      </p:bgPr>
    </p:bg>
    <p:spTree>
      <p:nvGrpSpPr>
        <p:cNvPr id="1" name="Shape 1426"/>
        <p:cNvGrpSpPr/>
        <p:nvPr/>
      </p:nvGrpSpPr>
      <p:grpSpPr>
        <a:xfrm>
          <a:off x="0" y="0"/>
          <a:ext cx="0" cy="0"/>
          <a:chOff x="0" y="0"/>
          <a:chExt cx="0" cy="0"/>
        </a:xfrm>
      </p:grpSpPr>
      <p:sp>
        <p:nvSpPr>
          <p:cNvPr id="1427" name="Google Shape;1427;g69df272d62f18110_13"/>
          <p:cNvSpPr txBox="1"/>
          <p:nvPr/>
        </p:nvSpPr>
        <p:spPr>
          <a:xfrm>
            <a:off x="497130" y="266050"/>
            <a:ext cx="9997198" cy="584735"/>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4.6 system Shot Screens:- invalid formats results:</a:t>
            </a:r>
            <a:endParaRPr lang="en-US">
              <a:solidFill>
                <a:schemeClr val="accent1"/>
              </a:solidFill>
            </a:endParaRPr>
          </a:p>
        </p:txBody>
      </p:sp>
      <p:pic>
        <p:nvPicPr>
          <p:cNvPr id="1428" name="Google Shape;1428;g69df272d62f18110_13"/>
          <p:cNvPicPr preferRelativeResize="0"/>
          <p:nvPr/>
        </p:nvPicPr>
        <p:blipFill>
          <a:blip r:embed="rId3">
            <a:alphaModFix/>
          </a:blip>
          <a:stretch>
            <a:fillRect/>
          </a:stretch>
        </p:blipFill>
        <p:spPr>
          <a:xfrm>
            <a:off x="152400" y="1003450"/>
            <a:ext cx="11887200" cy="54532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33"/>
        <p:cNvGrpSpPr/>
        <p:nvPr/>
      </p:nvGrpSpPr>
      <p:grpSpPr>
        <a:xfrm>
          <a:off x="0" y="0"/>
          <a:ext cx="0" cy="0"/>
          <a:chOff x="0" y="0"/>
          <a:chExt cx="0" cy="0"/>
        </a:xfrm>
      </p:grpSpPr>
      <p:sp>
        <p:nvSpPr>
          <p:cNvPr id="1514" name="Rectangle 1513">
            <a:extLst>
              <a:ext uri="{FF2B5EF4-FFF2-40B4-BE49-F238E27FC236}">
                <a16:creationId xmlns:a16="http://schemas.microsoft.com/office/drawing/2014/main" id="{22A397E7-BF60-45B2-84C7-B074B76C37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70" name="Picture 1469" descr="Writing an appointment on a paper agenda">
            <a:extLst>
              <a:ext uri="{FF2B5EF4-FFF2-40B4-BE49-F238E27FC236}">
                <a16:creationId xmlns:a16="http://schemas.microsoft.com/office/drawing/2014/main" id="{3279A0EA-60D6-34D7-A3BC-B3E7D840865C}"/>
              </a:ext>
            </a:extLst>
          </p:cNvPr>
          <p:cNvPicPr>
            <a:picLocks noChangeAspect="1"/>
          </p:cNvPicPr>
          <p:nvPr/>
        </p:nvPicPr>
        <p:blipFill rotWithShape="1">
          <a:blip r:embed="rId3">
            <a:alphaModFix/>
          </a:blip>
          <a:srcRect r="23028" b="-1"/>
          <a:stretch/>
        </p:blipFill>
        <p:spPr>
          <a:xfrm>
            <a:off x="4283902" y="0"/>
            <a:ext cx="7908098" cy="6857992"/>
          </a:xfrm>
          <a:prstGeom prst="rect">
            <a:avLst/>
          </a:prstGeom>
        </p:spPr>
      </p:pic>
      <p:sp>
        <p:nvSpPr>
          <p:cNvPr id="1515" name="Rectangle 1514">
            <a:extLst>
              <a:ext uri="{FF2B5EF4-FFF2-40B4-BE49-F238E27FC236}">
                <a16:creationId xmlns:a16="http://schemas.microsoft.com/office/drawing/2014/main" id="{890DEF05-784E-4B61-89E4-04C4ECF4E5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 name="Google Shape;1434;g2daaa457fd3_0_393"/>
          <p:cNvSpPr txBox="1"/>
          <p:nvPr/>
        </p:nvSpPr>
        <p:spPr>
          <a:xfrm>
            <a:off x="728663" y="1115219"/>
            <a:ext cx="5505449" cy="23876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600"/>
              </a:spcAft>
            </a:pPr>
            <a:r>
              <a:rPr lang="en-US" sz="5000" b="1" i="1" kern="1200">
                <a:solidFill>
                  <a:schemeClr val="bg1"/>
                </a:solidFill>
                <a:latin typeface="+mj-lt"/>
                <a:ea typeface="+mj-ea"/>
                <a:cs typeface="+mj-cs"/>
                <a:sym typeface="Trebuchet MS"/>
              </a:rPr>
              <a:t>Ch.5</a:t>
            </a:r>
          </a:p>
          <a:p>
            <a:pPr marL="0" lvl="0" indent="0">
              <a:lnSpc>
                <a:spcPct val="90000"/>
              </a:lnSpc>
              <a:spcBef>
                <a:spcPct val="0"/>
              </a:spcBef>
              <a:spcAft>
                <a:spcPts val="600"/>
              </a:spcAft>
            </a:pPr>
            <a:r>
              <a:rPr lang="en-US" sz="5000" b="1" i="1" kern="1200">
                <a:solidFill>
                  <a:schemeClr val="bg1"/>
                </a:solidFill>
                <a:latin typeface="+mj-lt"/>
                <a:ea typeface="+mj-ea"/>
                <a:cs typeface="+mj-cs"/>
                <a:sym typeface="Trebuchet MS"/>
              </a:rPr>
              <a:t>system testing</a:t>
            </a:r>
          </a:p>
        </p:txBody>
      </p:sp>
      <p:cxnSp>
        <p:nvCxnSpPr>
          <p:cNvPr id="1516" name="Straight Connector 1515">
            <a:extLst>
              <a:ext uri="{FF2B5EF4-FFF2-40B4-BE49-F238E27FC236}">
                <a16:creationId xmlns:a16="http://schemas.microsoft.com/office/drawing/2014/main" id="{C41BAEC7-F7B0-4224-8B18-8F74B7D87F0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39"/>
        <p:cNvGrpSpPr/>
        <p:nvPr/>
      </p:nvGrpSpPr>
      <p:grpSpPr>
        <a:xfrm>
          <a:off x="0" y="0"/>
          <a:ext cx="0" cy="0"/>
          <a:chOff x="0" y="0"/>
          <a:chExt cx="0" cy="0"/>
        </a:xfrm>
      </p:grpSpPr>
      <p:sp useBgFill="1">
        <p:nvSpPr>
          <p:cNvPr id="1514" name="Rectangle 1513">
            <a:extLst>
              <a:ext uri="{FF2B5EF4-FFF2-40B4-BE49-F238E27FC236}">
                <a16:creationId xmlns:a16="http://schemas.microsoft.com/office/drawing/2014/main"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6" name="Rectangle 1515">
            <a:extLst>
              <a:ext uri="{FF2B5EF4-FFF2-40B4-BE49-F238E27FC236}">
                <a16:creationId xmlns:a16="http://schemas.microsoft.com/office/drawing/2014/main"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8" name="Rectangle 1517">
            <a:extLst>
              <a:ext uri="{FF2B5EF4-FFF2-40B4-BE49-F238E27FC236}">
                <a16:creationId xmlns:a16="http://schemas.microsoft.com/office/drawing/2014/main"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0" name="Rectangle 1519">
            <a:extLst>
              <a:ext uri="{FF2B5EF4-FFF2-40B4-BE49-F238E27FC236}">
                <a16:creationId xmlns:a16="http://schemas.microsoft.com/office/drawing/2014/main"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2" name="Freeform: Shape 1521">
            <a:extLst>
              <a:ext uri="{FF2B5EF4-FFF2-40B4-BE49-F238E27FC236}">
                <a16:creationId xmlns:a16="http://schemas.microsoft.com/office/drawing/2014/main"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41" name="Google Shape;1441;g2daaa457fd3_0_859"/>
          <p:cNvSpPr txBox="1"/>
          <p:nvPr/>
        </p:nvSpPr>
        <p:spPr>
          <a:xfrm>
            <a:off x="660041" y="2767106"/>
            <a:ext cx="2880828" cy="3071906"/>
          </a:xfrm>
          <a:prstGeom prst="rect">
            <a:avLst/>
          </a:prstGeom>
        </p:spPr>
        <p:txBody>
          <a:bodyPr spcFirstLastPara="1" vert="horz" lIns="91440" tIns="45720" rIns="91440" bIns="45720" rtlCol="0" anchor="t" anchorCtr="0">
            <a:normAutofit/>
          </a:bodyPr>
          <a:lstStyle/>
          <a:p>
            <a:pPr lvl="0">
              <a:lnSpc>
                <a:spcPct val="90000"/>
              </a:lnSpc>
              <a:spcBef>
                <a:spcPct val="0"/>
              </a:spcBef>
              <a:spcAft>
                <a:spcPts val="600"/>
              </a:spcAft>
            </a:pPr>
            <a:r>
              <a:rPr lang="en-US" sz="4000" b="1" kern="1200">
                <a:solidFill>
                  <a:srgbClr val="FFFFFF"/>
                </a:solidFill>
                <a:latin typeface="+mj-lt"/>
                <a:ea typeface="+mj-ea"/>
                <a:cs typeface="+mj-cs"/>
                <a:sym typeface="Doppio One"/>
              </a:rPr>
              <a:t>Testcase </a:t>
            </a:r>
          </a:p>
          <a:p>
            <a:pPr lvl="0">
              <a:lnSpc>
                <a:spcPct val="90000"/>
              </a:lnSpc>
              <a:spcBef>
                <a:spcPct val="0"/>
              </a:spcBef>
              <a:spcAft>
                <a:spcPts val="600"/>
              </a:spcAft>
            </a:pPr>
            <a:r>
              <a:rPr lang="en-US" sz="4000" b="1" kern="1200">
                <a:solidFill>
                  <a:srgbClr val="FFFFFF"/>
                </a:solidFill>
                <a:latin typeface="+mj-lt"/>
                <a:ea typeface="+mj-ea"/>
                <a:cs typeface="+mj-cs"/>
                <a:sym typeface="Doppio One"/>
              </a:rPr>
              <a:t>1:upload database</a:t>
            </a:r>
            <a:endParaRPr lang="en-US" sz="4000" kern="1200">
              <a:solidFill>
                <a:srgbClr val="FFFFFF"/>
              </a:solidFill>
              <a:latin typeface="+mj-lt"/>
              <a:ea typeface="+mj-ea"/>
              <a:cs typeface="+mj-cs"/>
            </a:endParaRPr>
          </a:p>
        </p:txBody>
      </p:sp>
      <p:pic>
        <p:nvPicPr>
          <p:cNvPr id="1440" name="Google Shape;1440;g2daaa457fd3_0_859" descr="A screenshot of a computer&#10;&#10;Description automatically generated"/>
          <p:cNvPicPr preferRelativeResize="0"/>
          <p:nvPr/>
        </p:nvPicPr>
        <p:blipFill rotWithShape="1">
          <a:blip r:embed="rId3"/>
          <a:srcRect b="14773"/>
          <a:stretch/>
        </p:blipFill>
        <p:spPr>
          <a:xfrm>
            <a:off x="4502427" y="478713"/>
            <a:ext cx="7475307" cy="570480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39"/>
        <p:cNvGrpSpPr/>
        <p:nvPr/>
      </p:nvGrpSpPr>
      <p:grpSpPr>
        <a:xfrm>
          <a:off x="0" y="0"/>
          <a:ext cx="0" cy="0"/>
          <a:chOff x="0" y="0"/>
          <a:chExt cx="0" cy="0"/>
        </a:xfrm>
      </p:grpSpPr>
      <p:sp useBgFill="1">
        <p:nvSpPr>
          <p:cNvPr id="1527" name="Rectangle 1526">
            <a:extLst>
              <a:ext uri="{FF2B5EF4-FFF2-40B4-BE49-F238E27FC236}">
                <a16:creationId xmlns:a16="http://schemas.microsoft.com/office/drawing/2014/main"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9" name="Rectangle 1528">
            <a:extLst>
              <a:ext uri="{FF2B5EF4-FFF2-40B4-BE49-F238E27FC236}">
                <a16:creationId xmlns:a16="http://schemas.microsoft.com/office/drawing/2014/main"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1" name="Rectangle 1530">
            <a:extLst>
              <a:ext uri="{FF2B5EF4-FFF2-40B4-BE49-F238E27FC236}">
                <a16:creationId xmlns:a16="http://schemas.microsoft.com/office/drawing/2014/main"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3" name="Rectangle 1532">
            <a:extLst>
              <a:ext uri="{FF2B5EF4-FFF2-40B4-BE49-F238E27FC236}">
                <a16:creationId xmlns:a16="http://schemas.microsoft.com/office/drawing/2014/main"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5" name="Freeform: Shape 1534">
            <a:extLst>
              <a:ext uri="{FF2B5EF4-FFF2-40B4-BE49-F238E27FC236}">
                <a16:creationId xmlns:a16="http://schemas.microsoft.com/office/drawing/2014/main"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41" name="Google Shape;1441;g2daaa457fd3_0_859"/>
          <p:cNvSpPr txBox="1"/>
          <p:nvPr/>
        </p:nvSpPr>
        <p:spPr>
          <a:xfrm>
            <a:off x="660041" y="2767106"/>
            <a:ext cx="2880828" cy="3071906"/>
          </a:xfrm>
          <a:prstGeom prst="rect">
            <a:avLst/>
          </a:prstGeom>
        </p:spPr>
        <p:txBody>
          <a:bodyPr spcFirstLastPara="1" vert="horz" lIns="91440" tIns="45720" rIns="91440" bIns="45720" rtlCol="0" anchor="t" anchorCtr="0">
            <a:normAutofit/>
          </a:bodyPr>
          <a:lstStyle/>
          <a:p>
            <a:pPr lvl="0">
              <a:lnSpc>
                <a:spcPct val="90000"/>
              </a:lnSpc>
              <a:spcBef>
                <a:spcPct val="0"/>
              </a:spcBef>
              <a:spcAft>
                <a:spcPts val="600"/>
              </a:spcAft>
            </a:pPr>
            <a:r>
              <a:rPr lang="en-US" sz="4000" b="1" kern="1200" dirty="0">
                <a:solidFill>
                  <a:srgbClr val="FFFFFF"/>
                </a:solidFill>
                <a:latin typeface="+mj-lt"/>
                <a:ea typeface="+mj-ea"/>
                <a:cs typeface="+mj-cs"/>
                <a:sym typeface="Doppio One"/>
              </a:rPr>
              <a:t>Testcase 2: Login</a:t>
            </a:r>
          </a:p>
        </p:txBody>
      </p:sp>
      <p:pic>
        <p:nvPicPr>
          <p:cNvPr id="1447" name="Google Shape;1447;g2daaa457fd3_0_852"/>
          <p:cNvPicPr preferRelativeResize="0"/>
          <p:nvPr/>
        </p:nvPicPr>
        <p:blipFill>
          <a:blip r:embed="rId3"/>
          <a:stretch>
            <a:fillRect/>
          </a:stretch>
        </p:blipFill>
        <p:spPr>
          <a:xfrm>
            <a:off x="4241441" y="362139"/>
            <a:ext cx="7826827" cy="5911912"/>
          </a:xfrm>
          <a:prstGeom prst="rect">
            <a:avLst/>
          </a:prstGeom>
          <a:noFill/>
        </p:spPr>
      </p:pic>
    </p:spTree>
    <p:extLst>
      <p:ext uri="{BB962C8B-B14F-4D97-AF65-F5344CB8AC3E}">
        <p14:creationId xmlns:p14="http://schemas.microsoft.com/office/powerpoint/2010/main" val="2452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39"/>
        <p:cNvGrpSpPr/>
        <p:nvPr/>
      </p:nvGrpSpPr>
      <p:grpSpPr>
        <a:xfrm>
          <a:off x="0" y="0"/>
          <a:ext cx="0" cy="0"/>
          <a:chOff x="0" y="0"/>
          <a:chExt cx="0" cy="0"/>
        </a:xfrm>
      </p:grpSpPr>
      <p:sp useBgFill="1">
        <p:nvSpPr>
          <p:cNvPr id="1540" name="Rectangle 1539">
            <a:extLst>
              <a:ext uri="{FF2B5EF4-FFF2-40B4-BE49-F238E27FC236}">
                <a16:creationId xmlns:a16="http://schemas.microsoft.com/office/drawing/2014/main"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 name="Rectangle 1541">
            <a:extLst>
              <a:ext uri="{FF2B5EF4-FFF2-40B4-BE49-F238E27FC236}">
                <a16:creationId xmlns:a16="http://schemas.microsoft.com/office/drawing/2014/main"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4" name="Rectangle 1543">
            <a:extLst>
              <a:ext uri="{FF2B5EF4-FFF2-40B4-BE49-F238E27FC236}">
                <a16:creationId xmlns:a16="http://schemas.microsoft.com/office/drawing/2014/main"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6" name="Rectangle 1545">
            <a:extLst>
              <a:ext uri="{FF2B5EF4-FFF2-40B4-BE49-F238E27FC236}">
                <a16:creationId xmlns:a16="http://schemas.microsoft.com/office/drawing/2014/main"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8" name="Freeform: Shape 1547">
            <a:extLst>
              <a:ext uri="{FF2B5EF4-FFF2-40B4-BE49-F238E27FC236}">
                <a16:creationId xmlns:a16="http://schemas.microsoft.com/office/drawing/2014/main"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41" name="Google Shape;1441;g2daaa457fd3_0_859"/>
          <p:cNvSpPr txBox="1"/>
          <p:nvPr/>
        </p:nvSpPr>
        <p:spPr>
          <a:xfrm>
            <a:off x="660041" y="2767106"/>
            <a:ext cx="2880828" cy="3071906"/>
          </a:xfrm>
          <a:prstGeom prst="rect">
            <a:avLst/>
          </a:prstGeom>
        </p:spPr>
        <p:txBody>
          <a:bodyPr spcFirstLastPara="1" vert="horz" lIns="91440" tIns="45720" rIns="91440" bIns="45720" rtlCol="0" anchor="t" anchorCtr="0">
            <a:normAutofit/>
          </a:bodyPr>
          <a:lstStyle/>
          <a:p>
            <a:pPr lvl="0">
              <a:lnSpc>
                <a:spcPct val="90000"/>
              </a:lnSpc>
              <a:spcBef>
                <a:spcPct val="0"/>
              </a:spcBef>
              <a:spcAft>
                <a:spcPts val="600"/>
              </a:spcAft>
            </a:pPr>
            <a:r>
              <a:rPr lang="en-US" sz="4000" b="1" kern="1200" dirty="0">
                <a:solidFill>
                  <a:srgbClr val="FFFFFF"/>
                </a:solidFill>
                <a:latin typeface="+mj-lt"/>
                <a:ea typeface="+mj-ea"/>
                <a:cs typeface="+mj-cs"/>
                <a:sym typeface="Doppio One"/>
              </a:rPr>
              <a:t>Testcase 3: register</a:t>
            </a:r>
          </a:p>
        </p:txBody>
      </p:sp>
      <p:pic>
        <p:nvPicPr>
          <p:cNvPr id="2" name="Google Shape;1454;g2daaa457fd3_0_866">
            <a:extLst>
              <a:ext uri="{FF2B5EF4-FFF2-40B4-BE49-F238E27FC236}">
                <a16:creationId xmlns:a16="http://schemas.microsoft.com/office/drawing/2014/main" id="{8D5D0573-19B7-84B2-F298-D102D75C2626}"/>
              </a:ext>
            </a:extLst>
          </p:cNvPr>
          <p:cNvPicPr preferRelativeResize="0"/>
          <p:nvPr/>
        </p:nvPicPr>
        <p:blipFill>
          <a:blip r:embed="rId3"/>
          <a:stretch>
            <a:fillRect/>
          </a:stretch>
        </p:blipFill>
        <p:spPr>
          <a:xfrm>
            <a:off x="4495807" y="1149790"/>
            <a:ext cx="7238989" cy="3793402"/>
          </a:xfrm>
          <a:prstGeom prst="rect">
            <a:avLst/>
          </a:prstGeom>
          <a:noFill/>
        </p:spPr>
      </p:pic>
    </p:spTree>
    <p:extLst>
      <p:ext uri="{BB962C8B-B14F-4D97-AF65-F5344CB8AC3E}">
        <p14:creationId xmlns:p14="http://schemas.microsoft.com/office/powerpoint/2010/main" val="80450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60"/>
        <p:cNvGrpSpPr/>
        <p:nvPr/>
      </p:nvGrpSpPr>
      <p:grpSpPr>
        <a:xfrm>
          <a:off x="0" y="0"/>
          <a:ext cx="0" cy="0"/>
          <a:chOff x="0" y="0"/>
          <a:chExt cx="0" cy="0"/>
        </a:xfrm>
      </p:grpSpPr>
      <p:sp useBgFill="1">
        <p:nvSpPr>
          <p:cNvPr id="1467" name="Rectangle 1466">
            <a:extLst>
              <a:ext uri="{FF2B5EF4-FFF2-40B4-BE49-F238E27FC236}">
                <a16:creationId xmlns:a16="http://schemas.microsoft.com/office/drawing/2014/main"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9" name="Rectangle 1468">
            <a:extLst>
              <a:ext uri="{FF2B5EF4-FFF2-40B4-BE49-F238E27FC236}">
                <a16:creationId xmlns:a16="http://schemas.microsoft.com/office/drawing/2014/main"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1" name="Rectangle 1470">
            <a:extLst>
              <a:ext uri="{FF2B5EF4-FFF2-40B4-BE49-F238E27FC236}">
                <a16:creationId xmlns:a16="http://schemas.microsoft.com/office/drawing/2014/main"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3" name="Rectangle 1472">
            <a:extLst>
              <a:ext uri="{FF2B5EF4-FFF2-40B4-BE49-F238E27FC236}">
                <a16:creationId xmlns:a16="http://schemas.microsoft.com/office/drawing/2014/main"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5" name="Freeform: Shape 1474">
            <a:extLst>
              <a:ext uri="{FF2B5EF4-FFF2-40B4-BE49-F238E27FC236}">
                <a16:creationId xmlns:a16="http://schemas.microsoft.com/office/drawing/2014/main"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62" name="Google Shape;1462;g2daaa457fd3_0_872"/>
          <p:cNvSpPr txBox="1"/>
          <p:nvPr/>
        </p:nvSpPr>
        <p:spPr>
          <a:xfrm>
            <a:off x="660041" y="2767106"/>
            <a:ext cx="2880828" cy="307190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600"/>
              </a:spcAft>
            </a:pPr>
            <a:r>
              <a:rPr lang="en-US" sz="4000" b="1" kern="1200">
                <a:solidFill>
                  <a:srgbClr val="FFFFFF"/>
                </a:solidFill>
                <a:latin typeface="+mj-lt"/>
                <a:ea typeface="+mj-ea"/>
                <a:cs typeface="+mj-cs"/>
                <a:sym typeface="Doppio One"/>
              </a:rPr>
              <a:t>Testcase 4: remove duplicates</a:t>
            </a:r>
            <a:endParaRPr lang="en-US" sz="4000" kern="1200">
              <a:solidFill>
                <a:srgbClr val="FFFFFF"/>
              </a:solidFill>
              <a:latin typeface="+mj-lt"/>
              <a:ea typeface="+mj-ea"/>
              <a:cs typeface="+mj-cs"/>
            </a:endParaRPr>
          </a:p>
        </p:txBody>
      </p:sp>
      <p:pic>
        <p:nvPicPr>
          <p:cNvPr id="1461" name="Google Shape;1461;g2daaa457fd3_0_872"/>
          <p:cNvPicPr preferRelativeResize="0"/>
          <p:nvPr/>
        </p:nvPicPr>
        <p:blipFill rotWithShape="1">
          <a:blip r:embed="rId3"/>
          <a:srcRect r="14675" b="22821"/>
          <a:stretch/>
        </p:blipFill>
        <p:spPr>
          <a:xfrm>
            <a:off x="4601042" y="1339913"/>
            <a:ext cx="7249943" cy="363043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67"/>
        <p:cNvGrpSpPr/>
        <p:nvPr/>
      </p:nvGrpSpPr>
      <p:grpSpPr>
        <a:xfrm>
          <a:off x="0" y="0"/>
          <a:ext cx="0" cy="0"/>
          <a:chOff x="0" y="0"/>
          <a:chExt cx="0" cy="0"/>
        </a:xfrm>
      </p:grpSpPr>
      <p:sp useBgFill="1">
        <p:nvSpPr>
          <p:cNvPr id="1474" name="Rectangle 1473">
            <a:extLst>
              <a:ext uri="{FF2B5EF4-FFF2-40B4-BE49-F238E27FC236}">
                <a16:creationId xmlns:a16="http://schemas.microsoft.com/office/drawing/2014/main"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Rectangle 1475">
            <a:extLst>
              <a:ext uri="{FF2B5EF4-FFF2-40B4-BE49-F238E27FC236}">
                <a16:creationId xmlns:a16="http://schemas.microsoft.com/office/drawing/2014/main"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8" name="Rectangle 1477">
            <a:extLst>
              <a:ext uri="{FF2B5EF4-FFF2-40B4-BE49-F238E27FC236}">
                <a16:creationId xmlns:a16="http://schemas.microsoft.com/office/drawing/2014/main"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Rectangle 1479">
            <a:extLst>
              <a:ext uri="{FF2B5EF4-FFF2-40B4-BE49-F238E27FC236}">
                <a16:creationId xmlns:a16="http://schemas.microsoft.com/office/drawing/2014/main"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2" name="Freeform: Shape 1481">
            <a:extLst>
              <a:ext uri="{FF2B5EF4-FFF2-40B4-BE49-F238E27FC236}">
                <a16:creationId xmlns:a16="http://schemas.microsoft.com/office/drawing/2014/main"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68" name="Google Shape;1468;g2daaa457fd3_0_910"/>
          <p:cNvSpPr txBox="1"/>
          <p:nvPr/>
        </p:nvSpPr>
        <p:spPr>
          <a:xfrm>
            <a:off x="660041" y="2767106"/>
            <a:ext cx="2880828" cy="307190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600"/>
              </a:spcAft>
            </a:pPr>
            <a:r>
              <a:rPr lang="en-US" sz="4000" b="1" kern="1200">
                <a:solidFill>
                  <a:srgbClr val="FFFFFF"/>
                </a:solidFill>
                <a:latin typeface="+mj-lt"/>
                <a:ea typeface="+mj-ea"/>
                <a:cs typeface="+mj-cs"/>
                <a:sym typeface="Doppio One"/>
              </a:rPr>
              <a:t>Testcase 5: missing values</a:t>
            </a:r>
            <a:endParaRPr lang="en-US" sz="4000" kern="1200">
              <a:solidFill>
                <a:srgbClr val="FFFFFF"/>
              </a:solidFill>
              <a:latin typeface="+mj-lt"/>
              <a:ea typeface="+mj-ea"/>
              <a:cs typeface="+mj-cs"/>
            </a:endParaRPr>
          </a:p>
        </p:txBody>
      </p:sp>
      <p:pic>
        <p:nvPicPr>
          <p:cNvPr id="1469" name="Google Shape;1469;g2daaa457fd3_0_910"/>
          <p:cNvPicPr preferRelativeResize="0"/>
          <p:nvPr/>
        </p:nvPicPr>
        <p:blipFill rotWithShape="1">
          <a:blip r:embed="rId3"/>
          <a:srcRect b="5603"/>
          <a:stretch/>
        </p:blipFill>
        <p:spPr>
          <a:xfrm>
            <a:off x="4346679" y="778598"/>
            <a:ext cx="7388118" cy="523398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74"/>
        <p:cNvGrpSpPr/>
        <p:nvPr/>
      </p:nvGrpSpPr>
      <p:grpSpPr>
        <a:xfrm>
          <a:off x="0" y="0"/>
          <a:ext cx="0" cy="0"/>
          <a:chOff x="0" y="0"/>
          <a:chExt cx="0" cy="0"/>
        </a:xfrm>
      </p:grpSpPr>
      <p:sp useBgFill="1">
        <p:nvSpPr>
          <p:cNvPr id="1481" name="Rectangle 1480">
            <a:extLst>
              <a:ext uri="{FF2B5EF4-FFF2-40B4-BE49-F238E27FC236}">
                <a16:creationId xmlns:a16="http://schemas.microsoft.com/office/drawing/2014/main"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3" name="Rectangle 1482">
            <a:extLst>
              <a:ext uri="{FF2B5EF4-FFF2-40B4-BE49-F238E27FC236}">
                <a16:creationId xmlns:a16="http://schemas.microsoft.com/office/drawing/2014/main"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5" name="Rectangle 1484">
            <a:extLst>
              <a:ext uri="{FF2B5EF4-FFF2-40B4-BE49-F238E27FC236}">
                <a16:creationId xmlns:a16="http://schemas.microsoft.com/office/drawing/2014/main"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7" name="Rectangle 1486">
            <a:extLst>
              <a:ext uri="{FF2B5EF4-FFF2-40B4-BE49-F238E27FC236}">
                <a16:creationId xmlns:a16="http://schemas.microsoft.com/office/drawing/2014/main"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9" name="Freeform: Shape 1488">
            <a:extLst>
              <a:ext uri="{FF2B5EF4-FFF2-40B4-BE49-F238E27FC236}">
                <a16:creationId xmlns:a16="http://schemas.microsoft.com/office/drawing/2014/main"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75" name="Google Shape;1475;g2daaa457fd3_0_917"/>
          <p:cNvSpPr txBox="1"/>
          <p:nvPr/>
        </p:nvSpPr>
        <p:spPr>
          <a:xfrm>
            <a:off x="660041" y="2767106"/>
            <a:ext cx="2880828" cy="307190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600"/>
              </a:spcAft>
            </a:pPr>
            <a:r>
              <a:rPr lang="en-US" sz="4000" b="1" kern="1200">
                <a:solidFill>
                  <a:srgbClr val="FFFFFF"/>
                </a:solidFill>
                <a:latin typeface="+mj-lt"/>
                <a:ea typeface="+mj-ea"/>
                <a:cs typeface="+mj-cs"/>
                <a:sym typeface="Doppio One"/>
              </a:rPr>
              <a:t>Testcase 6: delete outliers </a:t>
            </a:r>
            <a:endParaRPr lang="en-US" sz="4000" kern="1200">
              <a:solidFill>
                <a:srgbClr val="FFFFFF"/>
              </a:solidFill>
              <a:latin typeface="+mj-lt"/>
              <a:ea typeface="+mj-ea"/>
              <a:cs typeface="+mj-cs"/>
            </a:endParaRPr>
          </a:p>
        </p:txBody>
      </p:sp>
      <p:pic>
        <p:nvPicPr>
          <p:cNvPr id="1476" name="Google Shape;1476;g2daaa457fd3_0_917"/>
          <p:cNvPicPr preferRelativeResize="0"/>
          <p:nvPr/>
        </p:nvPicPr>
        <p:blipFill rotWithShape="1">
          <a:blip r:embed="rId3"/>
          <a:srcRect r="14337" b="7873"/>
          <a:stretch/>
        </p:blipFill>
        <p:spPr>
          <a:xfrm>
            <a:off x="4346679" y="624690"/>
            <a:ext cx="7305132" cy="521432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81"/>
        <p:cNvGrpSpPr/>
        <p:nvPr/>
      </p:nvGrpSpPr>
      <p:grpSpPr>
        <a:xfrm>
          <a:off x="0" y="0"/>
          <a:ext cx="0" cy="0"/>
          <a:chOff x="0" y="0"/>
          <a:chExt cx="0" cy="0"/>
        </a:xfrm>
      </p:grpSpPr>
      <p:sp useBgFill="1">
        <p:nvSpPr>
          <p:cNvPr id="1488" name="Rectangle 1487">
            <a:extLst>
              <a:ext uri="{FF2B5EF4-FFF2-40B4-BE49-F238E27FC236}">
                <a16:creationId xmlns:a16="http://schemas.microsoft.com/office/drawing/2014/main"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0" name="Rectangle 1489">
            <a:extLst>
              <a:ext uri="{FF2B5EF4-FFF2-40B4-BE49-F238E27FC236}">
                <a16:creationId xmlns:a16="http://schemas.microsoft.com/office/drawing/2014/main"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2" name="Rectangle 1491">
            <a:extLst>
              <a:ext uri="{FF2B5EF4-FFF2-40B4-BE49-F238E27FC236}">
                <a16:creationId xmlns:a16="http://schemas.microsoft.com/office/drawing/2014/main"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Rectangle 1493">
            <a:extLst>
              <a:ext uri="{FF2B5EF4-FFF2-40B4-BE49-F238E27FC236}">
                <a16:creationId xmlns:a16="http://schemas.microsoft.com/office/drawing/2014/main"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6" name="Freeform: Shape 1495">
            <a:extLst>
              <a:ext uri="{FF2B5EF4-FFF2-40B4-BE49-F238E27FC236}">
                <a16:creationId xmlns:a16="http://schemas.microsoft.com/office/drawing/2014/main"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82" name="Google Shape;1482;g2daaa457fd3_0_924"/>
          <p:cNvSpPr txBox="1"/>
          <p:nvPr/>
        </p:nvSpPr>
        <p:spPr>
          <a:xfrm>
            <a:off x="660041" y="2767106"/>
            <a:ext cx="2880828" cy="307190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600"/>
              </a:spcAft>
            </a:pPr>
            <a:r>
              <a:rPr lang="en-US" sz="4000" b="1" kern="1200">
                <a:solidFill>
                  <a:srgbClr val="FFFFFF"/>
                </a:solidFill>
                <a:latin typeface="+mj-lt"/>
                <a:ea typeface="+mj-ea"/>
                <a:cs typeface="+mj-cs"/>
                <a:sym typeface="Doppio One"/>
              </a:rPr>
              <a:t>Testcase 7: invalid formats</a:t>
            </a:r>
            <a:endParaRPr lang="en-US" sz="4000" kern="1200">
              <a:solidFill>
                <a:srgbClr val="FFFFFF"/>
              </a:solidFill>
              <a:latin typeface="+mj-lt"/>
              <a:ea typeface="+mj-ea"/>
              <a:cs typeface="+mj-cs"/>
            </a:endParaRPr>
          </a:p>
        </p:txBody>
      </p:sp>
      <p:pic>
        <p:nvPicPr>
          <p:cNvPr id="1483" name="Google Shape;1483;g2daaa457fd3_0_924"/>
          <p:cNvPicPr preferRelativeResize="0"/>
          <p:nvPr/>
        </p:nvPicPr>
        <p:blipFill>
          <a:blip r:embed="rId3"/>
          <a:stretch>
            <a:fillRect/>
          </a:stretch>
        </p:blipFill>
        <p:spPr>
          <a:xfrm>
            <a:off x="4346679" y="478712"/>
            <a:ext cx="7558628" cy="565048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88"/>
        <p:cNvGrpSpPr/>
        <p:nvPr/>
      </p:nvGrpSpPr>
      <p:grpSpPr>
        <a:xfrm>
          <a:off x="0" y="0"/>
          <a:ext cx="0" cy="0"/>
          <a:chOff x="0" y="0"/>
          <a:chExt cx="0" cy="0"/>
        </a:xfrm>
      </p:grpSpPr>
      <p:sp useBgFill="1">
        <p:nvSpPr>
          <p:cNvPr id="1495" name="Rectangle 1494">
            <a:extLst>
              <a:ext uri="{FF2B5EF4-FFF2-40B4-BE49-F238E27FC236}">
                <a16:creationId xmlns:a16="http://schemas.microsoft.com/office/drawing/2014/main"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Rectangle 1496">
            <a:extLst>
              <a:ext uri="{FF2B5EF4-FFF2-40B4-BE49-F238E27FC236}">
                <a16:creationId xmlns:a16="http://schemas.microsoft.com/office/drawing/2014/main"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9" name="Rectangle 1498">
            <a:extLst>
              <a:ext uri="{FF2B5EF4-FFF2-40B4-BE49-F238E27FC236}">
                <a16:creationId xmlns:a16="http://schemas.microsoft.com/office/drawing/2014/main"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1" name="Rectangle 1500">
            <a:extLst>
              <a:ext uri="{FF2B5EF4-FFF2-40B4-BE49-F238E27FC236}">
                <a16:creationId xmlns:a16="http://schemas.microsoft.com/office/drawing/2014/main"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3" name="Freeform: Shape 1502">
            <a:extLst>
              <a:ext uri="{FF2B5EF4-FFF2-40B4-BE49-F238E27FC236}">
                <a16:creationId xmlns:a16="http://schemas.microsoft.com/office/drawing/2014/main"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89" name="Google Shape;1489;g2daaa457fd3_0_933"/>
          <p:cNvSpPr txBox="1"/>
          <p:nvPr/>
        </p:nvSpPr>
        <p:spPr>
          <a:xfrm>
            <a:off x="660041" y="2767106"/>
            <a:ext cx="2880828" cy="307190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600"/>
              </a:spcAft>
            </a:pPr>
            <a:r>
              <a:rPr lang="en-US" sz="4000" b="1" kern="1200">
                <a:solidFill>
                  <a:srgbClr val="FFFFFF"/>
                </a:solidFill>
                <a:latin typeface="+mj-lt"/>
                <a:ea typeface="+mj-ea"/>
                <a:cs typeface="+mj-cs"/>
                <a:sym typeface="Doppio One"/>
              </a:rPr>
              <a:t>Testcase 7: invalid formats cont.</a:t>
            </a:r>
            <a:endParaRPr lang="en-US" sz="4000" kern="1200">
              <a:solidFill>
                <a:srgbClr val="FFFFFF"/>
              </a:solidFill>
              <a:latin typeface="+mj-lt"/>
              <a:ea typeface="+mj-ea"/>
              <a:cs typeface="+mj-cs"/>
            </a:endParaRPr>
          </a:p>
        </p:txBody>
      </p:sp>
      <p:pic>
        <p:nvPicPr>
          <p:cNvPr id="1490" name="Google Shape;1490;g2daaa457fd3_0_933" descr="A screenshot of a computer&#10;&#10;Description automatically generated"/>
          <p:cNvPicPr preferRelativeResize="0"/>
          <p:nvPr/>
        </p:nvPicPr>
        <p:blipFill>
          <a:blip r:embed="rId3"/>
          <a:stretch>
            <a:fillRect/>
          </a:stretch>
        </p:blipFill>
        <p:spPr>
          <a:xfrm>
            <a:off x="4346679" y="478712"/>
            <a:ext cx="7558628" cy="586776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8000">
              <a:srgbClr val="001C55"/>
            </a:gs>
            <a:gs pos="0">
              <a:srgbClr val="000000"/>
            </a:gs>
            <a:gs pos="100000">
              <a:srgbClr val="002060"/>
            </a:gs>
          </a:gsLst>
          <a:path path="circle">
            <a:fillToRect r="100000" b="100000"/>
          </a:path>
          <a:tileRect l="-100000" t="-100000"/>
        </a:gradFill>
        <a:effectLst/>
      </p:bgPr>
    </p:bg>
    <p:spTree>
      <p:nvGrpSpPr>
        <p:cNvPr id="1" name="Shape 376"/>
        <p:cNvGrpSpPr/>
        <p:nvPr/>
      </p:nvGrpSpPr>
      <p:grpSpPr>
        <a:xfrm>
          <a:off x="0" y="0"/>
          <a:ext cx="0" cy="0"/>
          <a:chOff x="0" y="0"/>
          <a:chExt cx="0" cy="0"/>
        </a:xfrm>
      </p:grpSpPr>
      <p:grpSp>
        <p:nvGrpSpPr>
          <p:cNvPr id="377" name="Google Shape;377;p10"/>
          <p:cNvGrpSpPr/>
          <p:nvPr/>
        </p:nvGrpSpPr>
        <p:grpSpPr>
          <a:xfrm>
            <a:off x="1379901" y="1307997"/>
            <a:ext cx="1538515" cy="2012522"/>
            <a:chOff x="1063171" y="270328"/>
            <a:chExt cx="1538515" cy="2012522"/>
          </a:xfrm>
        </p:grpSpPr>
        <p:sp>
          <p:nvSpPr>
            <p:cNvPr id="378" name="Google Shape;378;p10"/>
            <p:cNvSpPr/>
            <p:nvPr/>
          </p:nvSpPr>
          <p:spPr>
            <a:xfrm>
              <a:off x="1063171" y="270328"/>
              <a:ext cx="1538515" cy="1455057"/>
            </a:xfrm>
            <a:prstGeom prst="ellipse">
              <a:avLst/>
            </a:prstGeom>
            <a:blipFill rotWithShape="1">
              <a:blip r:embed="rId3">
                <a:alphaModFix/>
              </a:blip>
              <a:stretch>
                <a:fillRect/>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9" name="Google Shape;379;p10"/>
            <p:cNvSpPr txBox="1"/>
            <p:nvPr/>
          </p:nvSpPr>
          <p:spPr>
            <a:xfrm>
              <a:off x="1217875" y="1913550"/>
              <a:ext cx="1229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Calibri"/>
                  <a:ea typeface="Calibri"/>
                  <a:cs typeface="Calibri"/>
                  <a:sym typeface="Calibri"/>
                </a:rPr>
                <a:t>M.Rashad</a:t>
              </a:r>
              <a:endParaRPr sz="1800" dirty="0">
                <a:solidFill>
                  <a:schemeClr val="lt1"/>
                </a:solidFill>
                <a:latin typeface="Calibri"/>
                <a:ea typeface="Calibri"/>
                <a:cs typeface="Calibri"/>
                <a:sym typeface="Calibri"/>
              </a:endParaRPr>
            </a:p>
          </p:txBody>
        </p:sp>
      </p:grpSp>
      <p:grpSp>
        <p:nvGrpSpPr>
          <p:cNvPr id="383" name="Google Shape;383;p10"/>
          <p:cNvGrpSpPr/>
          <p:nvPr/>
        </p:nvGrpSpPr>
        <p:grpSpPr>
          <a:xfrm>
            <a:off x="6806428" y="1266231"/>
            <a:ext cx="1538515" cy="2045173"/>
            <a:chOff x="6489698" y="270327"/>
            <a:chExt cx="1538515" cy="2045173"/>
          </a:xfrm>
        </p:grpSpPr>
        <p:sp>
          <p:nvSpPr>
            <p:cNvPr id="384" name="Google Shape;384;p10"/>
            <p:cNvSpPr/>
            <p:nvPr/>
          </p:nvSpPr>
          <p:spPr>
            <a:xfrm>
              <a:off x="6489698" y="270327"/>
              <a:ext cx="1538515" cy="1455057"/>
            </a:xfrm>
            <a:prstGeom prst="ellipse">
              <a:avLst/>
            </a:prstGeom>
            <a:blipFill rotWithShape="1">
              <a:blip r:embed="rId4">
                <a:alphaModFix/>
              </a:blip>
              <a:stretch>
                <a:fillRect l="2711" r="2710"/>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10"/>
            <p:cNvSpPr txBox="1"/>
            <p:nvPr/>
          </p:nvSpPr>
          <p:spPr>
            <a:xfrm>
              <a:off x="6817826" y="1946200"/>
              <a:ext cx="921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M. Adly</a:t>
              </a:r>
              <a:endParaRPr sz="1800">
                <a:solidFill>
                  <a:schemeClr val="lt1"/>
                </a:solidFill>
                <a:latin typeface="Calibri"/>
                <a:ea typeface="Calibri"/>
                <a:cs typeface="Calibri"/>
                <a:sym typeface="Calibri"/>
              </a:endParaRPr>
            </a:p>
          </p:txBody>
        </p:sp>
      </p:grpSp>
      <p:grpSp>
        <p:nvGrpSpPr>
          <p:cNvPr id="395" name="Google Shape;395;p10"/>
          <p:cNvGrpSpPr/>
          <p:nvPr/>
        </p:nvGrpSpPr>
        <p:grpSpPr>
          <a:xfrm>
            <a:off x="4095807" y="1252549"/>
            <a:ext cx="1538515" cy="2031500"/>
            <a:chOff x="4128352" y="4510314"/>
            <a:chExt cx="1538515" cy="2031500"/>
          </a:xfrm>
        </p:grpSpPr>
        <p:sp>
          <p:nvSpPr>
            <p:cNvPr id="396" name="Google Shape;396;p10"/>
            <p:cNvSpPr/>
            <p:nvPr/>
          </p:nvSpPr>
          <p:spPr>
            <a:xfrm>
              <a:off x="4128352" y="4510314"/>
              <a:ext cx="1538515" cy="1455057"/>
            </a:xfrm>
            <a:prstGeom prst="ellipse">
              <a:avLst/>
            </a:prstGeom>
            <a:blipFill rotWithShape="1">
              <a:blip r:embed="rId5">
                <a:alphaModFix/>
              </a:blip>
              <a:stretch>
                <a:fillRect/>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7" name="Google Shape;397;p10"/>
            <p:cNvSpPr txBox="1"/>
            <p:nvPr/>
          </p:nvSpPr>
          <p:spPr>
            <a:xfrm>
              <a:off x="4342809" y="6172523"/>
              <a:ext cx="121195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M. Osama</a:t>
              </a:r>
              <a:endParaRPr sz="1800" dirty="0">
                <a:solidFill>
                  <a:schemeClr val="lt1"/>
                </a:solidFill>
                <a:latin typeface="Calibri"/>
                <a:ea typeface="Calibri"/>
                <a:cs typeface="Calibri"/>
                <a:sym typeface="Calibri"/>
              </a:endParaRPr>
            </a:p>
          </p:txBody>
        </p:sp>
      </p:grpSp>
      <p:grpSp>
        <p:nvGrpSpPr>
          <p:cNvPr id="398" name="Google Shape;398;p10"/>
          <p:cNvGrpSpPr/>
          <p:nvPr/>
        </p:nvGrpSpPr>
        <p:grpSpPr>
          <a:xfrm>
            <a:off x="9699021" y="1266232"/>
            <a:ext cx="1538515" cy="2054287"/>
            <a:chOff x="1321654" y="4510314"/>
            <a:chExt cx="1538515" cy="2054287"/>
          </a:xfrm>
        </p:grpSpPr>
        <p:sp>
          <p:nvSpPr>
            <p:cNvPr id="399" name="Google Shape;399;p10"/>
            <p:cNvSpPr/>
            <p:nvPr/>
          </p:nvSpPr>
          <p:spPr>
            <a:xfrm>
              <a:off x="1321654" y="4510314"/>
              <a:ext cx="1538515" cy="1455057"/>
            </a:xfrm>
            <a:prstGeom prst="ellipse">
              <a:avLst/>
            </a:prstGeom>
            <a:blipFill rotWithShape="1">
              <a:blip r:embed="rId6">
                <a:alphaModFix/>
              </a:blip>
              <a:stretch>
                <a:fillRect/>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 name="Google Shape;400;p10"/>
            <p:cNvSpPr txBox="1"/>
            <p:nvPr/>
          </p:nvSpPr>
          <p:spPr>
            <a:xfrm>
              <a:off x="1454775" y="6195269"/>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Calibri"/>
                  <a:ea typeface="Calibri"/>
                  <a:cs typeface="Calibri"/>
                  <a:sym typeface="Calibri"/>
                </a:rPr>
                <a:t>Eyad</a:t>
              </a:r>
              <a:r>
                <a:rPr lang="en-US" sz="1800" dirty="0">
                  <a:solidFill>
                    <a:schemeClr val="lt1"/>
                  </a:solidFill>
                  <a:latin typeface="Calibri"/>
                  <a:ea typeface="Calibri"/>
                  <a:cs typeface="Calibri"/>
                  <a:sym typeface="Calibri"/>
                </a:rPr>
                <a:t> Emam</a:t>
              </a:r>
              <a:endParaRPr dirty="0"/>
            </a:p>
          </p:txBody>
        </p:sp>
      </p:grpSp>
      <p:sp>
        <p:nvSpPr>
          <p:cNvPr id="2" name="Google Shape;369;p9">
            <a:extLst>
              <a:ext uri="{FF2B5EF4-FFF2-40B4-BE49-F238E27FC236}">
                <a16:creationId xmlns:a16="http://schemas.microsoft.com/office/drawing/2014/main" id="{662E1C95-ACE4-552E-BFEA-EF37EFF789CA}"/>
              </a:ext>
            </a:extLst>
          </p:cNvPr>
          <p:cNvSpPr txBox="1"/>
          <p:nvPr/>
        </p:nvSpPr>
        <p:spPr>
          <a:xfrm>
            <a:off x="798587" y="17849"/>
            <a:ext cx="5358511" cy="984468"/>
          </a:xfrm>
          <a:prstGeom prst="rect">
            <a:avLst/>
          </a:prstGeom>
        </p:spPr>
        <p:txBody>
          <a:bodyPr spcFirstLastPara="1" vert="horz" lIns="91440" tIns="45720" rIns="91440" bIns="45720" rtlCol="0" anchor="b" anchorCtr="0">
            <a:normAutofit lnSpcReduction="10000"/>
          </a:bodyPr>
          <a:lstStyle/>
          <a:p>
            <a:pPr marL="0" marR="0" lvl="0" indent="0">
              <a:lnSpc>
                <a:spcPct val="90000"/>
              </a:lnSpc>
              <a:spcBef>
                <a:spcPct val="0"/>
              </a:spcBef>
              <a:spcAft>
                <a:spcPts val="600"/>
              </a:spcAft>
              <a:buClr>
                <a:srgbClr val="00B0F0"/>
              </a:buClr>
              <a:buSzPts val="4100"/>
            </a:pPr>
            <a:r>
              <a:rPr lang="en-US" sz="6000" kern="1200" dirty="0">
                <a:solidFill>
                  <a:schemeClr val="bg1"/>
                </a:solidFill>
                <a:latin typeface="+mj-lt"/>
                <a:ea typeface="+mj-ea"/>
                <a:cs typeface="+mj-cs"/>
                <a:sym typeface="Calibri"/>
              </a:rPr>
              <a:t>Main </a:t>
            </a:r>
            <a:r>
              <a:rPr lang="en-US" sz="6000" kern="1200" dirty="0">
                <a:solidFill>
                  <a:schemeClr val="accent1">
                    <a:lumMod val="60000"/>
                    <a:lumOff val="40000"/>
                  </a:schemeClr>
                </a:solidFill>
                <a:latin typeface="+mj-lt"/>
                <a:ea typeface="+mj-ea"/>
                <a:cs typeface="+mj-cs"/>
                <a:sym typeface="Calibri"/>
              </a:rPr>
              <a:t>Tasks</a:t>
            </a:r>
          </a:p>
        </p:txBody>
      </p:sp>
      <p:cxnSp>
        <p:nvCxnSpPr>
          <p:cNvPr id="4" name="Straight Connector 3">
            <a:extLst>
              <a:ext uri="{FF2B5EF4-FFF2-40B4-BE49-F238E27FC236}">
                <a16:creationId xmlns:a16="http://schemas.microsoft.com/office/drawing/2014/main" id="{C68F1D99-FE83-3254-FBF8-C5511BE0C316}"/>
              </a:ext>
            </a:extLst>
          </p:cNvPr>
          <p:cNvCxnSpPr>
            <a:cxnSpLocks/>
          </p:cNvCxnSpPr>
          <p:nvPr/>
        </p:nvCxnSpPr>
        <p:spPr>
          <a:xfrm flipV="1">
            <a:off x="1080414" y="1119909"/>
            <a:ext cx="0" cy="4618182"/>
          </a:xfrm>
          <a:prstGeom prst="line">
            <a:avLst/>
          </a:prstGeom>
          <a:ln w="57150">
            <a:solidFill>
              <a:schemeClr val="accent2">
                <a:lumMod val="75000"/>
              </a:schemeClr>
            </a:solidFill>
          </a:ln>
        </p:spPr>
        <p:style>
          <a:lnRef idx="1">
            <a:schemeClr val="accent4"/>
          </a:lnRef>
          <a:fillRef idx="0">
            <a:schemeClr val="accent4"/>
          </a:fillRef>
          <a:effectRef idx="0">
            <a:schemeClr val="accent4"/>
          </a:effectRef>
          <a:fontRef idx="minor">
            <a:schemeClr val="tx1"/>
          </a:fontRef>
        </p:style>
      </p:cxnSp>
      <p:sp>
        <p:nvSpPr>
          <p:cNvPr id="5" name="Google Shape;420;p11">
            <a:extLst>
              <a:ext uri="{FF2B5EF4-FFF2-40B4-BE49-F238E27FC236}">
                <a16:creationId xmlns:a16="http://schemas.microsoft.com/office/drawing/2014/main" id="{9FD50B88-3FBD-19A9-86A8-CA4100109385}"/>
              </a:ext>
            </a:extLst>
          </p:cNvPr>
          <p:cNvSpPr txBox="1"/>
          <p:nvPr/>
        </p:nvSpPr>
        <p:spPr>
          <a:xfrm>
            <a:off x="1218842" y="3320519"/>
            <a:ext cx="2259000" cy="2739171"/>
          </a:xfrm>
          <a:prstGeom prst="rect">
            <a:avLst/>
          </a:prstGeom>
          <a:gradFill>
            <a:gsLst>
              <a:gs pos="75000">
                <a:srgbClr val="000000"/>
              </a:gs>
              <a:gs pos="100000">
                <a:srgbClr val="7030A0"/>
              </a:gs>
            </a:gsLst>
            <a:path path="circle">
              <a:fillToRect r="100000" b="100000"/>
            </a:path>
          </a:gradFill>
          <a:ln>
            <a:noFill/>
          </a:ln>
        </p:spPr>
        <p:txBody>
          <a:bodyPr spcFirstLastPara="1" wrap="square" lIns="91425" tIns="45700" rIns="91425" bIns="45700" anchor="t" anchorCtr="0">
            <a:spAutoFit/>
          </a:bodyPr>
          <a:lstStyle/>
          <a:p>
            <a:pPr marL="342900" indent="-342900">
              <a:buClr>
                <a:srgbClr val="00B0F0"/>
              </a:buClr>
              <a:buSzPts val="2000"/>
              <a:buFont typeface="Wingdings" panose="05000000000000000000" pitchFamily="2" charset="2"/>
              <a:buChar char="Ø"/>
            </a:pPr>
            <a:r>
              <a:rPr lang="en-US" sz="2000" b="1" dirty="0">
                <a:solidFill>
                  <a:srgbClr val="00B0F0"/>
                </a:solidFill>
                <a:latin typeface="Calibri"/>
                <a:ea typeface="Calibri"/>
                <a:cs typeface="Calibri"/>
                <a:sym typeface="Calibri"/>
              </a:rPr>
              <a:t>planning</a:t>
            </a:r>
          </a:p>
          <a:p>
            <a:pPr marL="342900" marR="0" lvl="0" indent="-342900" algn="l" rtl="0">
              <a:spcBef>
                <a:spcPts val="0"/>
              </a:spcBef>
              <a:spcAft>
                <a:spcPts val="0"/>
              </a:spcAft>
              <a:buClr>
                <a:srgbClr val="00B0F0"/>
              </a:buClr>
              <a:buSzPts val="2000"/>
              <a:buFont typeface="Wingdings" panose="05000000000000000000" pitchFamily="2" charset="2"/>
              <a:buChar char="Ø"/>
            </a:pPr>
            <a:r>
              <a:rPr lang="en-US" sz="2000" b="1" dirty="0">
                <a:solidFill>
                  <a:srgbClr val="00B0F0"/>
                </a:solidFill>
                <a:latin typeface="Calibri"/>
                <a:ea typeface="Calibri"/>
                <a:cs typeface="Calibri"/>
                <a:sym typeface="Calibri"/>
              </a:rPr>
              <a:t>Design</a:t>
            </a:r>
            <a:endParaRPr dirty="0">
              <a:solidFill>
                <a:srgbClr val="00B0F0"/>
              </a:solidFill>
            </a:endParaRPr>
          </a:p>
          <a:p>
            <a:pPr marL="342900" marR="0" lvl="0" indent="-342900" algn="l" rtl="0">
              <a:spcBef>
                <a:spcPts val="0"/>
              </a:spcBef>
              <a:spcAft>
                <a:spcPts val="0"/>
              </a:spcAft>
              <a:buClr>
                <a:srgbClr val="00B0F0"/>
              </a:buClr>
              <a:buSzPts val="2000"/>
              <a:buFont typeface="Wingdings" panose="05000000000000000000" pitchFamily="2" charset="2"/>
              <a:buChar char="Ø"/>
            </a:pPr>
            <a:r>
              <a:rPr lang="en-US" sz="2000" b="1" dirty="0">
                <a:solidFill>
                  <a:srgbClr val="00B0F0"/>
                </a:solidFill>
                <a:latin typeface="Calibri"/>
                <a:ea typeface="Calibri"/>
                <a:cs typeface="Calibri"/>
                <a:sym typeface="Calibri"/>
              </a:rPr>
              <a:t>Presentation</a:t>
            </a:r>
          </a:p>
          <a:p>
            <a:pPr marL="342900" indent="-342900">
              <a:buClr>
                <a:srgbClr val="00B0F0"/>
              </a:buClr>
              <a:buSzPts val="2000"/>
              <a:buFont typeface="Wingdings" panose="05000000000000000000" pitchFamily="2" charset="2"/>
              <a:buChar char="Ø"/>
            </a:pPr>
            <a:r>
              <a:rPr lang="en-US" sz="2000" b="1" dirty="0">
                <a:solidFill>
                  <a:srgbClr val="00B0F0"/>
                </a:solidFill>
                <a:latin typeface="Calibri"/>
                <a:ea typeface="Calibri"/>
                <a:cs typeface="Calibri"/>
                <a:sym typeface="Calibri"/>
              </a:rPr>
              <a:t>Back-end</a:t>
            </a:r>
            <a:endParaRPr sz="2000" b="1" dirty="0">
              <a:solidFill>
                <a:srgbClr val="00B0F0"/>
              </a:solidFill>
              <a:latin typeface="Calibri"/>
              <a:ea typeface="Calibri"/>
              <a:cs typeface="Calibri"/>
              <a:sym typeface="Calibri"/>
            </a:endParaRPr>
          </a:p>
          <a:p>
            <a:pPr marL="342900" marR="0" lvl="0" indent="-342900" algn="l" rtl="0">
              <a:spcBef>
                <a:spcPts val="0"/>
              </a:spcBef>
              <a:spcAft>
                <a:spcPts val="0"/>
              </a:spcAft>
              <a:buClr>
                <a:srgbClr val="77D3E8"/>
              </a:buClr>
              <a:buSzPts val="2000"/>
              <a:buFont typeface="Wingdings" panose="05000000000000000000" pitchFamily="2" charset="2"/>
              <a:buChar char="Ø"/>
            </a:pPr>
            <a:r>
              <a:rPr lang="en-US" sz="2000" b="1" dirty="0">
                <a:solidFill>
                  <a:srgbClr val="00B0F0"/>
                </a:solidFill>
                <a:latin typeface="Calibri"/>
                <a:ea typeface="Calibri"/>
                <a:cs typeface="Calibri"/>
                <a:sym typeface="Calibri"/>
              </a:rPr>
              <a:t>Integration</a:t>
            </a:r>
            <a:endParaRPr lang="en-US" sz="1800" b="1" dirty="0">
              <a:solidFill>
                <a:srgbClr val="00B0F0"/>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Survey</a:t>
            </a:r>
            <a:endParaRPr dirty="0">
              <a:solidFill>
                <a:schemeClr val="lt1"/>
              </a:solidFill>
            </a:endParaRPr>
          </a:p>
          <a:p>
            <a:pPr marL="285750" marR="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Analysis</a:t>
            </a:r>
          </a:p>
          <a:p>
            <a:pPr marL="285750" marR="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front-end</a:t>
            </a:r>
          </a:p>
          <a:p>
            <a:pPr marL="285750" marR="0" lvl="0" indent="-285750" algn="l" rtl="0">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Documentation</a:t>
            </a:r>
          </a:p>
        </p:txBody>
      </p:sp>
      <p:sp>
        <p:nvSpPr>
          <p:cNvPr id="6" name="Google Shape;421;p11">
            <a:extLst>
              <a:ext uri="{FF2B5EF4-FFF2-40B4-BE49-F238E27FC236}">
                <a16:creationId xmlns:a16="http://schemas.microsoft.com/office/drawing/2014/main" id="{4240AF68-3A33-75A5-CC3C-5CCF160712A4}"/>
              </a:ext>
            </a:extLst>
          </p:cNvPr>
          <p:cNvSpPr txBox="1"/>
          <p:nvPr/>
        </p:nvSpPr>
        <p:spPr>
          <a:xfrm>
            <a:off x="3625198" y="3351296"/>
            <a:ext cx="2479731" cy="2031285"/>
          </a:xfrm>
          <a:prstGeom prst="rect">
            <a:avLst/>
          </a:prstGeom>
          <a:gradFill>
            <a:gsLst>
              <a:gs pos="75000">
                <a:srgbClr val="000000"/>
              </a:gs>
              <a:gs pos="100000">
                <a:srgbClr val="7030A0"/>
              </a:gs>
            </a:gsLst>
            <a:path path="circle">
              <a:fillToRect r="100000" b="100000"/>
            </a:path>
          </a:gradFill>
          <a:ln>
            <a:noFill/>
          </a:ln>
        </p:spPr>
        <p:txBody>
          <a:bodyPr spcFirstLastPara="1" wrap="square" lIns="91425" tIns="45700" rIns="91425" bIns="45700" anchor="t" anchorCtr="0">
            <a:spAutoFit/>
          </a:bodyPr>
          <a:lstStyle/>
          <a:p>
            <a:pPr marL="285750" indent="-285750">
              <a:buClr>
                <a:srgbClr val="00B0F0"/>
              </a:buClr>
              <a:buSzPts val="2000"/>
              <a:buFont typeface="Noto Sans Symbols"/>
              <a:buChar char="⮚"/>
            </a:pPr>
            <a:r>
              <a:rPr lang="en-US" sz="1800" b="1" dirty="0">
                <a:solidFill>
                  <a:srgbClr val="00B0F0"/>
                </a:solidFill>
                <a:latin typeface="Calibri"/>
                <a:ea typeface="Calibri"/>
                <a:cs typeface="Calibri"/>
                <a:sym typeface="Calibri"/>
              </a:rPr>
              <a:t>Survey</a:t>
            </a:r>
          </a:p>
          <a:p>
            <a:pPr marL="285750" indent="-285750">
              <a:buClr>
                <a:srgbClr val="00B0F0"/>
              </a:buClr>
              <a:buSzPts val="2000"/>
              <a:buFont typeface="Noto Sans Symbols"/>
              <a:buChar char="⮚"/>
            </a:pPr>
            <a:r>
              <a:rPr lang="en-US" sz="1800" b="1" dirty="0">
                <a:solidFill>
                  <a:srgbClr val="00B0F0"/>
                </a:solidFill>
                <a:latin typeface="Calibri"/>
                <a:ea typeface="Calibri"/>
                <a:cs typeface="Calibri"/>
                <a:sym typeface="Calibri"/>
              </a:rPr>
              <a:t>Design</a:t>
            </a:r>
            <a:endParaRPr lang="en-US" sz="2000" b="1" dirty="0">
              <a:solidFill>
                <a:srgbClr val="00B0F0"/>
              </a:solidFill>
              <a:latin typeface="Calibri"/>
              <a:ea typeface="Calibri"/>
              <a:cs typeface="Calibri"/>
              <a:sym typeface="Calibri"/>
            </a:endParaRPr>
          </a:p>
          <a:p>
            <a:pPr marL="285750" indent="-285750">
              <a:buClr>
                <a:srgbClr val="00B0F0"/>
              </a:buClr>
              <a:buSzPts val="2000"/>
              <a:buFont typeface="Noto Sans Symbols"/>
              <a:buChar char="⮚"/>
            </a:pPr>
            <a:r>
              <a:rPr lang="en-US" sz="1800" b="1" dirty="0">
                <a:solidFill>
                  <a:srgbClr val="00B0F0"/>
                </a:solidFill>
                <a:latin typeface="Calibri"/>
                <a:ea typeface="Calibri"/>
                <a:cs typeface="Calibri"/>
                <a:sym typeface="Calibri"/>
              </a:rPr>
              <a:t>Back-end</a:t>
            </a:r>
            <a:endParaRPr dirty="0">
              <a:solidFill>
                <a:srgbClr val="00B0F0"/>
              </a:solidFill>
            </a:endParaRPr>
          </a:p>
          <a:p>
            <a:pPr marL="285750" marR="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analysis</a:t>
            </a:r>
          </a:p>
          <a:p>
            <a:pPr marL="285750" marR="0" lvl="0" indent="-285750" algn="l" rtl="0">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Presentation</a:t>
            </a:r>
          </a:p>
          <a:p>
            <a:pPr marL="285750" marR="0" lvl="0" indent="-285750" algn="l" rtl="0">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documentation</a:t>
            </a:r>
          </a:p>
          <a:p>
            <a:pPr marL="285750" marR="0" lvl="0" indent="-285750" algn="l" rtl="0">
              <a:spcBef>
                <a:spcPts val="0"/>
              </a:spcBef>
              <a:spcAft>
                <a:spcPts val="0"/>
              </a:spcAft>
              <a:buClr>
                <a:schemeClr val="lt1"/>
              </a:buClr>
              <a:buSzPts val="1800"/>
              <a:buFont typeface="Calibri"/>
              <a:buChar char="⮚"/>
            </a:pPr>
            <a:endParaRPr lang="en-US" sz="1800" b="1" dirty="0">
              <a:solidFill>
                <a:schemeClr val="lt1"/>
              </a:solidFill>
              <a:latin typeface="Calibri"/>
              <a:ea typeface="Calibri"/>
              <a:cs typeface="Calibri"/>
              <a:sym typeface="Calibri"/>
            </a:endParaRPr>
          </a:p>
        </p:txBody>
      </p:sp>
      <p:sp>
        <p:nvSpPr>
          <p:cNvPr id="7" name="Google Shape;422;p11">
            <a:extLst>
              <a:ext uri="{FF2B5EF4-FFF2-40B4-BE49-F238E27FC236}">
                <a16:creationId xmlns:a16="http://schemas.microsoft.com/office/drawing/2014/main" id="{E4D4974B-DD81-25B1-CF2E-271DCD26AAFD}"/>
              </a:ext>
            </a:extLst>
          </p:cNvPr>
          <p:cNvSpPr txBox="1"/>
          <p:nvPr/>
        </p:nvSpPr>
        <p:spPr>
          <a:xfrm>
            <a:off x="6444753" y="3368252"/>
            <a:ext cx="2479731" cy="2308284"/>
          </a:xfrm>
          <a:prstGeom prst="rect">
            <a:avLst/>
          </a:prstGeom>
          <a:gradFill>
            <a:gsLst>
              <a:gs pos="75000">
                <a:srgbClr val="000000"/>
              </a:gs>
              <a:gs pos="100000">
                <a:srgbClr val="7030A0"/>
              </a:gs>
            </a:gsLst>
            <a:path path="circle">
              <a:fillToRect r="100000" b="100000"/>
            </a:path>
          </a:gra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B0F0"/>
              </a:buClr>
              <a:buSzPts val="2000"/>
              <a:buFont typeface="Noto Sans Symbols"/>
              <a:buChar char="⮚"/>
            </a:pPr>
            <a:r>
              <a:rPr lang="en-US" sz="1800" b="1" dirty="0">
                <a:solidFill>
                  <a:srgbClr val="00B0F0"/>
                </a:solidFill>
                <a:latin typeface="Calibri"/>
                <a:ea typeface="Calibri"/>
                <a:cs typeface="Calibri"/>
                <a:sym typeface="Calibri"/>
              </a:rPr>
              <a:t>Researches</a:t>
            </a:r>
            <a:endParaRPr sz="2000" b="1" dirty="0">
              <a:solidFill>
                <a:srgbClr val="00B0F0"/>
              </a:solidFill>
              <a:latin typeface="Calibri"/>
              <a:ea typeface="Calibri"/>
              <a:cs typeface="Calibri"/>
              <a:sym typeface="Calibri"/>
            </a:endParaRPr>
          </a:p>
          <a:p>
            <a:pPr marL="285750" marR="0" lvl="0" indent="-285750" algn="l" rtl="0">
              <a:spcBef>
                <a:spcPts val="0"/>
              </a:spcBef>
              <a:spcAft>
                <a:spcPts val="0"/>
              </a:spcAft>
              <a:buClr>
                <a:srgbClr val="00B0F0"/>
              </a:buClr>
              <a:buSzPts val="2000"/>
              <a:buFont typeface="Noto Sans Symbols"/>
              <a:buChar char="⮚"/>
            </a:pPr>
            <a:r>
              <a:rPr lang="en-US" sz="1800" b="1" dirty="0">
                <a:solidFill>
                  <a:srgbClr val="00B0F0"/>
                </a:solidFill>
                <a:latin typeface="Calibri"/>
                <a:ea typeface="Calibri"/>
                <a:cs typeface="Calibri"/>
                <a:sym typeface="Calibri"/>
              </a:rPr>
              <a:t>Design</a:t>
            </a:r>
            <a:endParaRPr lang="en-US" sz="2000" b="1" dirty="0">
              <a:solidFill>
                <a:srgbClr val="00B0F0"/>
              </a:solidFill>
              <a:latin typeface="Calibri"/>
              <a:ea typeface="Calibri"/>
              <a:cs typeface="Calibri"/>
              <a:sym typeface="Calibri"/>
            </a:endParaRPr>
          </a:p>
          <a:p>
            <a:pPr marL="285750" marR="0" lvl="0" indent="-285750" algn="l" rtl="0">
              <a:spcBef>
                <a:spcPts val="0"/>
              </a:spcBef>
              <a:spcAft>
                <a:spcPts val="0"/>
              </a:spcAft>
              <a:buClr>
                <a:srgbClr val="00B0F0"/>
              </a:buClr>
              <a:buSzPts val="2000"/>
              <a:buFont typeface="Noto Sans Symbols"/>
              <a:buChar char="⮚"/>
            </a:pPr>
            <a:r>
              <a:rPr lang="en-US" sz="1800" b="1" dirty="0">
                <a:solidFill>
                  <a:srgbClr val="00B0F0"/>
                </a:solidFill>
                <a:latin typeface="Calibri"/>
                <a:ea typeface="Calibri"/>
                <a:cs typeface="Calibri"/>
                <a:sym typeface="Calibri"/>
              </a:rPr>
              <a:t>Front-end</a:t>
            </a:r>
            <a:endParaRPr lang="en-US" sz="2000" b="1" dirty="0">
              <a:solidFill>
                <a:srgbClr val="00B0F0"/>
              </a:solidFill>
              <a:latin typeface="Calibri"/>
              <a:ea typeface="Calibri"/>
              <a:cs typeface="Calibri"/>
              <a:sym typeface="Calibri"/>
            </a:endParaRPr>
          </a:p>
          <a:p>
            <a:pPr marL="285750" indent="-285750">
              <a:buClr>
                <a:srgbClr val="00B0F0"/>
              </a:buClr>
              <a:buSzPts val="2000"/>
              <a:buFont typeface="Noto Sans Symbols"/>
              <a:buChar char="⮚"/>
            </a:pPr>
            <a:r>
              <a:rPr lang="en-US" sz="1800" b="1" dirty="0">
                <a:solidFill>
                  <a:srgbClr val="00B0F0"/>
                </a:solidFill>
                <a:latin typeface="Calibri"/>
                <a:ea typeface="Calibri"/>
                <a:cs typeface="Calibri"/>
                <a:sym typeface="Calibri"/>
              </a:rPr>
              <a:t>Integration</a:t>
            </a:r>
          </a:p>
          <a:p>
            <a:pPr marL="285750" marR="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analysis</a:t>
            </a:r>
            <a:endParaRPr dirty="0">
              <a:solidFill>
                <a:schemeClr val="lt1"/>
              </a:solidFill>
            </a:endParaRPr>
          </a:p>
          <a:p>
            <a:pPr marL="285750" indent="-285750">
              <a:buClr>
                <a:schemeClr val="lt1"/>
              </a:buClr>
              <a:buSzPts val="1800"/>
              <a:buFont typeface="Noto Sans Symbols"/>
              <a:buChar char="⮚"/>
            </a:pPr>
            <a:r>
              <a:rPr lang="en-US" sz="1800" b="1" dirty="0">
                <a:solidFill>
                  <a:schemeClr val="lt1"/>
                </a:solidFill>
                <a:latin typeface="Calibri"/>
                <a:ea typeface="Calibri"/>
                <a:cs typeface="Calibri"/>
                <a:sym typeface="Calibri"/>
              </a:rPr>
              <a:t>Planning </a:t>
            </a:r>
            <a:endParaRPr sz="1800" b="1" dirty="0">
              <a:solidFill>
                <a:schemeClr val="lt1"/>
              </a:solidFill>
              <a:latin typeface="Calibri"/>
              <a:ea typeface="Calibri"/>
              <a:cs typeface="Calibri"/>
              <a:sym typeface="Calibri"/>
            </a:endParaRPr>
          </a:p>
          <a:p>
            <a:pPr marL="285750" indent="-285750">
              <a:buClr>
                <a:srgbClr val="FFFFFF"/>
              </a:buClr>
              <a:buSzPts val="1800"/>
              <a:buFont typeface="Calibri"/>
              <a:buChar char="⮚"/>
            </a:pPr>
            <a:r>
              <a:rPr lang="en-US" sz="1800" b="1" dirty="0">
                <a:solidFill>
                  <a:schemeClr val="lt1"/>
                </a:solidFill>
                <a:latin typeface="Calibri"/>
                <a:ea typeface="Calibri"/>
                <a:cs typeface="Calibri"/>
              </a:rPr>
              <a:t>Survey</a:t>
            </a:r>
          </a:p>
          <a:p>
            <a:pPr marL="285750" indent="-285750">
              <a:buClr>
                <a:srgbClr val="FFFFFF"/>
              </a:buClr>
              <a:buSzPts val="1800"/>
              <a:buFont typeface="Calibri"/>
              <a:buChar char="⮚"/>
            </a:pPr>
            <a:r>
              <a:rPr lang="en-US" sz="1800" b="1" dirty="0">
                <a:solidFill>
                  <a:schemeClr val="lt1"/>
                </a:solidFill>
                <a:latin typeface="Calibri"/>
                <a:ea typeface="Calibri"/>
                <a:cs typeface="Calibri"/>
                <a:sym typeface="Calibri"/>
              </a:rPr>
              <a:t>documentation</a:t>
            </a:r>
            <a:endParaRPr lang="en-US" sz="1800" b="1" dirty="0">
              <a:solidFill>
                <a:schemeClr val="lt1"/>
              </a:solidFill>
              <a:latin typeface="Calibri"/>
              <a:ea typeface="Calibri"/>
              <a:cs typeface="Calibri"/>
            </a:endParaRPr>
          </a:p>
        </p:txBody>
      </p:sp>
      <p:sp>
        <p:nvSpPr>
          <p:cNvPr id="8" name="Google Shape;454;p12">
            <a:extLst>
              <a:ext uri="{FF2B5EF4-FFF2-40B4-BE49-F238E27FC236}">
                <a16:creationId xmlns:a16="http://schemas.microsoft.com/office/drawing/2014/main" id="{E181AF93-90CB-DF7A-CA1C-B47EDE12BFE9}"/>
              </a:ext>
            </a:extLst>
          </p:cNvPr>
          <p:cNvSpPr txBox="1"/>
          <p:nvPr/>
        </p:nvSpPr>
        <p:spPr>
          <a:xfrm>
            <a:off x="9341472" y="3368252"/>
            <a:ext cx="2253610" cy="2031285"/>
          </a:xfrm>
          <a:prstGeom prst="rect">
            <a:avLst/>
          </a:prstGeom>
          <a:gradFill>
            <a:gsLst>
              <a:gs pos="75000">
                <a:srgbClr val="000000"/>
              </a:gs>
              <a:gs pos="100000">
                <a:srgbClr val="7030A0"/>
              </a:gs>
            </a:gsLst>
            <a:path path="circle">
              <a:fillToRect r="100000" b="100000"/>
            </a:path>
          </a:gra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B0F0"/>
              </a:buClr>
              <a:buSzPts val="1800"/>
              <a:buFont typeface="Noto Sans Symbols"/>
              <a:buChar char="⮚"/>
            </a:pPr>
            <a:r>
              <a:rPr lang="en-US" sz="1800" b="1" dirty="0">
                <a:solidFill>
                  <a:srgbClr val="00B0F0"/>
                </a:solidFill>
                <a:latin typeface="Calibri"/>
                <a:ea typeface="Calibri"/>
                <a:cs typeface="Calibri"/>
                <a:sym typeface="Calibri"/>
              </a:rPr>
              <a:t>Survey</a:t>
            </a:r>
            <a:endParaRPr dirty="0">
              <a:solidFill>
                <a:srgbClr val="00B0F0"/>
              </a:solidFill>
            </a:endParaRPr>
          </a:p>
          <a:p>
            <a:pPr marL="285750" marR="0" lvl="0" indent="-285750" algn="l" rtl="0">
              <a:spcBef>
                <a:spcPts val="0"/>
              </a:spcBef>
              <a:spcAft>
                <a:spcPts val="0"/>
              </a:spcAft>
              <a:buClr>
                <a:srgbClr val="00B0F0"/>
              </a:buClr>
              <a:buSzPts val="1800"/>
              <a:buFont typeface="Noto Sans Symbols"/>
              <a:buChar char="⮚"/>
            </a:pPr>
            <a:r>
              <a:rPr lang="en-US" sz="1800" b="1" dirty="0">
                <a:solidFill>
                  <a:srgbClr val="00B0F0"/>
                </a:solidFill>
                <a:latin typeface="Calibri"/>
                <a:ea typeface="Calibri"/>
                <a:cs typeface="Calibri"/>
                <a:sym typeface="Calibri"/>
              </a:rPr>
              <a:t>analysis</a:t>
            </a:r>
            <a:endParaRPr sz="1800" b="1" dirty="0">
              <a:solidFill>
                <a:srgbClr val="00B0F0"/>
              </a:solidFill>
              <a:latin typeface="Calibri"/>
              <a:ea typeface="Calibri"/>
              <a:cs typeface="Calibri"/>
              <a:sym typeface="Calibri"/>
            </a:endParaRPr>
          </a:p>
          <a:p>
            <a:pPr marL="28575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Design</a:t>
            </a:r>
            <a:endParaRPr sz="1800" b="1" dirty="0">
              <a:solidFill>
                <a:schemeClr val="lt1"/>
              </a:solidFill>
              <a:latin typeface="Calibri"/>
              <a:ea typeface="Calibri"/>
              <a:cs typeface="Calibri"/>
              <a:sym typeface="Calibri"/>
            </a:endParaRPr>
          </a:p>
          <a:p>
            <a:pPr marL="285750" indent="-285750">
              <a:buClr>
                <a:schemeClr val="lt1"/>
              </a:buClr>
              <a:buSzPts val="1800"/>
              <a:buFont typeface="Calibri"/>
              <a:buChar char="⮚"/>
            </a:pPr>
            <a:r>
              <a:rPr lang="en-US" sz="1800" b="1" dirty="0">
                <a:solidFill>
                  <a:schemeClr val="lt1"/>
                </a:solidFill>
                <a:latin typeface="Calibri"/>
                <a:ea typeface="Calibri"/>
                <a:cs typeface="Calibri"/>
                <a:sym typeface="Calibri"/>
              </a:rPr>
              <a:t>front-end</a:t>
            </a:r>
            <a:endParaRPr lang="en-US" sz="1800" dirty="0">
              <a:solidFill>
                <a:schemeClr val="lt1"/>
              </a:solidFill>
              <a:latin typeface="Calibri"/>
              <a:ea typeface="Calibri"/>
              <a:cs typeface="Calibri"/>
              <a:sym typeface="Calibri"/>
            </a:endParaRPr>
          </a:p>
          <a:p>
            <a:pPr marL="285750" lvl="0" indent="-285750" algn="l">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Documentation</a:t>
            </a:r>
          </a:p>
          <a:p>
            <a:pPr marL="285750" lvl="0" indent="-285750" algn="l">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Presentation</a:t>
            </a:r>
          </a:p>
          <a:p>
            <a:pPr marL="285750" lvl="0" indent="-285750" algn="l">
              <a:spcBef>
                <a:spcPts val="0"/>
              </a:spcBef>
              <a:spcAft>
                <a:spcPts val="0"/>
              </a:spcAft>
              <a:buClr>
                <a:schemeClr val="lt1"/>
              </a:buClr>
              <a:buSzPts val="1800"/>
              <a:buFont typeface="Calibri"/>
              <a:buChar char="⮚"/>
            </a:pPr>
            <a:endParaRPr lang="en-US" sz="1800" dirty="0">
              <a:solidFill>
                <a:schemeClr val="lt1"/>
              </a:solidFill>
              <a:latin typeface="Calibri"/>
              <a:ea typeface="Calibri"/>
              <a:cs typeface="Calibri"/>
            </a:endParaRPr>
          </a:p>
        </p:txBody>
      </p:sp>
    </p:spTree>
    <p:extLst>
      <p:ext uri="{BB962C8B-B14F-4D97-AF65-F5344CB8AC3E}">
        <p14:creationId xmlns:p14="http://schemas.microsoft.com/office/powerpoint/2010/main" val="96192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1495"/>
        <p:cNvGrpSpPr/>
        <p:nvPr/>
      </p:nvGrpSpPr>
      <p:grpSpPr>
        <a:xfrm>
          <a:off x="0" y="0"/>
          <a:ext cx="0" cy="0"/>
          <a:chOff x="0" y="0"/>
          <a:chExt cx="0" cy="0"/>
        </a:xfrm>
      </p:grpSpPr>
      <p:sp>
        <p:nvSpPr>
          <p:cNvPr id="1509" name="Rectangle 1508">
            <a:extLst>
              <a:ext uri="{FF2B5EF4-FFF2-40B4-BE49-F238E27FC236}">
                <a16:creationId xmlns:a16="http://schemas.microsoft.com/office/drawing/2014/main" id="{8A95209C-5275-4E15-8EA7-7F42980ABF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8" name="Picture 1497">
            <a:extLst>
              <a:ext uri="{FF2B5EF4-FFF2-40B4-BE49-F238E27FC236}">
                <a16:creationId xmlns:a16="http://schemas.microsoft.com/office/drawing/2014/main" id="{D3F9F7C3-6172-52AC-B577-4209144419B1}"/>
              </a:ext>
            </a:extLst>
          </p:cNvPr>
          <p:cNvPicPr>
            <a:picLocks noChangeAspect="1"/>
          </p:cNvPicPr>
          <p:nvPr/>
        </p:nvPicPr>
        <p:blipFill rotWithShape="1">
          <a:blip r:embed="rId3">
            <a:alphaModFix amt="50000"/>
          </a:blip>
          <a:srcRect r="25"/>
          <a:stretch/>
        </p:blipFill>
        <p:spPr>
          <a:xfrm>
            <a:off x="20" y="10"/>
            <a:ext cx="12188931" cy="6857990"/>
          </a:xfrm>
          <a:prstGeom prst="rect">
            <a:avLst/>
          </a:prstGeom>
        </p:spPr>
      </p:pic>
      <p:sp>
        <p:nvSpPr>
          <p:cNvPr id="1496" name="Google Shape;1496;g2daaa457fd3_0_398"/>
          <p:cNvSpPr txBox="1"/>
          <p:nvPr/>
        </p:nvSpPr>
        <p:spPr>
          <a:xfrm>
            <a:off x="1527048" y="1124712"/>
            <a:ext cx="9144000" cy="3063240"/>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600"/>
              </a:spcAft>
            </a:pPr>
            <a:r>
              <a:rPr lang="en-US" sz="6600" b="1" i="1" kern="1200">
                <a:solidFill>
                  <a:schemeClr val="bg1"/>
                </a:solidFill>
                <a:latin typeface="+mj-lt"/>
                <a:ea typeface="+mj-ea"/>
                <a:cs typeface="+mj-cs"/>
                <a:sym typeface="Trebuchet MS"/>
              </a:rPr>
              <a:t>ch.6</a:t>
            </a:r>
          </a:p>
          <a:p>
            <a:pPr marL="0" lvl="0" indent="0" algn="ctr">
              <a:lnSpc>
                <a:spcPct val="90000"/>
              </a:lnSpc>
              <a:spcBef>
                <a:spcPct val="0"/>
              </a:spcBef>
              <a:spcAft>
                <a:spcPts val="600"/>
              </a:spcAft>
            </a:pPr>
            <a:r>
              <a:rPr lang="en-US" sz="6600" b="1" i="1" kern="1200">
                <a:solidFill>
                  <a:schemeClr val="bg1"/>
                </a:solidFill>
                <a:latin typeface="+mj-lt"/>
                <a:ea typeface="+mj-ea"/>
                <a:cs typeface="+mj-cs"/>
                <a:sym typeface="Trebuchet MS"/>
              </a:rPr>
              <a:t>system demo</a:t>
            </a:r>
          </a:p>
        </p:txBody>
      </p:sp>
      <p:sp>
        <p:nvSpPr>
          <p:cNvPr id="1511"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3"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1"/>
        <p:cNvGrpSpPr/>
        <p:nvPr/>
      </p:nvGrpSpPr>
      <p:grpSpPr>
        <a:xfrm>
          <a:off x="0" y="0"/>
          <a:ext cx="0" cy="0"/>
          <a:chOff x="0" y="0"/>
          <a:chExt cx="0" cy="0"/>
        </a:xfrm>
      </p:grpSpPr>
      <p:sp>
        <p:nvSpPr>
          <p:cNvPr id="1513" name="Rectangle 1512">
            <a:extLst>
              <a:ext uri="{FF2B5EF4-FFF2-40B4-BE49-F238E27FC236}">
                <a16:creationId xmlns:a16="http://schemas.microsoft.com/office/drawing/2014/main" id="{657F69E0-C4B0-4BEC-A689-4F8D877F05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4" name="Picture 1503" descr="Graphs on a display with reflection of office">
            <a:extLst>
              <a:ext uri="{FF2B5EF4-FFF2-40B4-BE49-F238E27FC236}">
                <a16:creationId xmlns:a16="http://schemas.microsoft.com/office/drawing/2014/main" id="{97ACCCE4-E49C-7FB6-C40C-37933570426B}"/>
              </a:ext>
            </a:extLst>
          </p:cNvPr>
          <p:cNvPicPr>
            <a:picLocks noChangeAspect="1"/>
          </p:cNvPicPr>
          <p:nvPr/>
        </p:nvPicPr>
        <p:blipFill rotWithShape="1">
          <a:blip r:embed="rId3">
            <a:alphaModFix amt="50000"/>
          </a:blip>
          <a:srcRect t="10245" r="-1" b="5463"/>
          <a:stretch/>
        </p:blipFill>
        <p:spPr>
          <a:xfrm>
            <a:off x="20" y="10"/>
            <a:ext cx="12188930" cy="6857990"/>
          </a:xfrm>
          <a:prstGeom prst="rect">
            <a:avLst/>
          </a:prstGeom>
        </p:spPr>
      </p:pic>
      <p:sp>
        <p:nvSpPr>
          <p:cNvPr id="1502" name="Google Shape;1502;g2daaa457fd3_0_905"/>
          <p:cNvSpPr txBox="1"/>
          <p:nvPr/>
        </p:nvSpPr>
        <p:spPr>
          <a:xfrm>
            <a:off x="1524000" y="1122363"/>
            <a:ext cx="9144000" cy="3063240"/>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600"/>
              </a:spcAft>
            </a:pPr>
            <a:r>
              <a:rPr lang="en-US" sz="6600" b="1" i="1" kern="1200">
                <a:solidFill>
                  <a:schemeClr val="bg1"/>
                </a:solidFill>
                <a:latin typeface="+mj-lt"/>
                <a:ea typeface="+mj-ea"/>
                <a:cs typeface="+mj-cs"/>
                <a:sym typeface="Trebuchet MS"/>
              </a:rPr>
              <a:t>Ch.7</a:t>
            </a:r>
          </a:p>
          <a:p>
            <a:pPr marL="0" lvl="0" indent="0" algn="ctr">
              <a:lnSpc>
                <a:spcPct val="90000"/>
              </a:lnSpc>
              <a:spcBef>
                <a:spcPct val="0"/>
              </a:spcBef>
              <a:spcAft>
                <a:spcPts val="600"/>
              </a:spcAft>
            </a:pPr>
            <a:r>
              <a:rPr lang="en-US" sz="6600" b="1" i="1" kern="1200">
                <a:solidFill>
                  <a:schemeClr val="bg1"/>
                </a:solidFill>
                <a:latin typeface="+mj-lt"/>
                <a:ea typeface="+mj-ea"/>
                <a:cs typeface="+mj-cs"/>
                <a:sym typeface="Trebuchet MS"/>
              </a:rPr>
              <a:t>conclusion and future work</a:t>
            </a:r>
          </a:p>
        </p:txBody>
      </p:sp>
      <p:sp>
        <p:nvSpPr>
          <p:cNvPr id="15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7"/>
        <p:cNvGrpSpPr/>
        <p:nvPr/>
      </p:nvGrpSpPr>
      <p:grpSpPr>
        <a:xfrm>
          <a:off x="0" y="0"/>
          <a:ext cx="0" cy="0"/>
          <a:chOff x="0" y="0"/>
          <a:chExt cx="0" cy="0"/>
        </a:xfrm>
      </p:grpSpPr>
      <p:sp>
        <p:nvSpPr>
          <p:cNvPr id="24" name="Rectangle 23">
            <a:extLst>
              <a:ext uri="{FF2B5EF4-FFF2-40B4-BE49-F238E27FC236}">
                <a16:creationId xmlns:a16="http://schemas.microsoft.com/office/drawing/2014/main" id="{9228552E-C8B1-4A80-8448-0787CE0FC7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1A7982B-21F2-FD2C-1BE6-B542EE08F189}"/>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5" name="TextBox 4">
            <a:extLst>
              <a:ext uri="{FF2B5EF4-FFF2-40B4-BE49-F238E27FC236}">
                <a16:creationId xmlns:a16="http://schemas.microsoft.com/office/drawing/2014/main" id="{92357C7B-E61D-2607-889F-7C5BC736CA2E}"/>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marL="457200" indent="-228600">
              <a:lnSpc>
                <a:spcPct val="90000"/>
              </a:lnSpc>
              <a:spcBef>
                <a:spcPct val="0"/>
              </a:spcBef>
              <a:spcAft>
                <a:spcPts val="800"/>
              </a:spcAft>
              <a:tabLst>
                <a:tab pos="457200" algn="l"/>
              </a:tabLst>
            </a:pPr>
            <a:r>
              <a:rPr lang="en-US" sz="4400" b="1" kern="1200">
                <a:solidFill>
                  <a:srgbClr val="FFFFFF"/>
                </a:solidFill>
                <a:effectLst/>
                <a:latin typeface="+mj-lt"/>
                <a:ea typeface="+mj-ea"/>
                <a:cs typeface="+mj-cs"/>
              </a:rPr>
              <a:t>Conclusion</a:t>
            </a:r>
            <a:endParaRPr lang="en-US" sz="4400" kern="1200">
              <a:solidFill>
                <a:srgbClr val="FFFFFF"/>
              </a:solidFill>
              <a:effectLst/>
              <a:latin typeface="+mj-lt"/>
              <a:ea typeface="+mj-ea"/>
              <a:cs typeface="+mj-cs"/>
            </a:endParaRPr>
          </a:p>
        </p:txBody>
      </p:sp>
      <p:graphicFrame>
        <p:nvGraphicFramePr>
          <p:cNvPr id="7" name="TextBox 2">
            <a:extLst>
              <a:ext uri="{FF2B5EF4-FFF2-40B4-BE49-F238E27FC236}">
                <a16:creationId xmlns:a16="http://schemas.microsoft.com/office/drawing/2014/main" id="{FD892742-BCC5-752C-56A0-82E5D99D3A65}"/>
              </a:ext>
            </a:extLst>
          </p:cNvPr>
          <p:cNvGraphicFramePr/>
          <p:nvPr>
            <p:extLst>
              <p:ext uri="{D42A27DB-BD31-4B8C-83A1-F6EECF244321}">
                <p14:modId xmlns:p14="http://schemas.microsoft.com/office/powerpoint/2010/main" val="22357642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07"/>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357C7B-E61D-2607-889F-7C5BC736CA2E}"/>
              </a:ext>
            </a:extLst>
          </p:cNvPr>
          <p:cNvSpPr txBox="1"/>
          <p:nvPr/>
        </p:nvSpPr>
        <p:spPr>
          <a:xfrm>
            <a:off x="4553733" y="548464"/>
            <a:ext cx="6798541" cy="1675623"/>
          </a:xfrm>
          <a:prstGeom prst="rect">
            <a:avLst/>
          </a:prstGeom>
        </p:spPr>
        <p:txBody>
          <a:bodyPr vert="horz" lIns="91440" tIns="45720" rIns="91440" bIns="45720" rtlCol="0" anchor="b">
            <a:normAutofit/>
          </a:bodyPr>
          <a:lstStyle/>
          <a:p>
            <a:pPr marL="457200" indent="-228600">
              <a:lnSpc>
                <a:spcPct val="90000"/>
              </a:lnSpc>
              <a:spcBef>
                <a:spcPct val="0"/>
              </a:spcBef>
              <a:spcAft>
                <a:spcPts val="800"/>
              </a:spcAft>
              <a:tabLst>
                <a:tab pos="457200" algn="l"/>
              </a:tabLst>
            </a:pPr>
            <a:r>
              <a:rPr lang="en-US" sz="4000" b="1" kern="1200" dirty="0">
                <a:solidFill>
                  <a:schemeClr val="bg1"/>
                </a:solidFill>
                <a:effectLst/>
                <a:latin typeface="+mj-lt"/>
                <a:ea typeface="+mj-ea"/>
                <a:cs typeface="+mj-cs"/>
              </a:rPr>
              <a:t>Conclusion</a:t>
            </a:r>
            <a:endParaRPr lang="en-US" sz="4000" kern="1200" dirty="0">
              <a:solidFill>
                <a:schemeClr val="bg1"/>
              </a:solidFill>
              <a:effectLst/>
              <a:latin typeface="+mj-lt"/>
              <a:ea typeface="+mj-ea"/>
              <a:cs typeface="+mj-cs"/>
            </a:endParaRPr>
          </a:p>
        </p:txBody>
      </p:sp>
      <p:pic>
        <p:nvPicPr>
          <p:cNvPr id="8" name="Picture 7" descr="Close-up of folded paper&#10;&#10;Description automatically generated">
            <a:extLst>
              <a:ext uri="{FF2B5EF4-FFF2-40B4-BE49-F238E27FC236}">
                <a16:creationId xmlns:a16="http://schemas.microsoft.com/office/drawing/2014/main" id="{E35505C5-7283-BF7F-FD9D-2CE9928787C6}"/>
              </a:ext>
            </a:extLst>
          </p:cNvPr>
          <p:cNvPicPr>
            <a:picLocks noChangeAspect="1"/>
          </p:cNvPicPr>
          <p:nvPr/>
        </p:nvPicPr>
        <p:blipFill rotWithShape="1">
          <a:blip r:embed="rId3"/>
          <a:srcRect l="34354" r="24800" b="-1"/>
          <a:stretch/>
        </p:blipFill>
        <p:spPr>
          <a:xfrm>
            <a:off x="1" y="10"/>
            <a:ext cx="4196496" cy="6857990"/>
          </a:xfrm>
          <a:prstGeom prst="rect">
            <a:avLst/>
          </a:prstGeom>
          <a:effectLst/>
        </p:spPr>
      </p:pic>
      <p:graphicFrame>
        <p:nvGraphicFramePr>
          <p:cNvPr id="7" name="TextBox 2">
            <a:extLst>
              <a:ext uri="{FF2B5EF4-FFF2-40B4-BE49-F238E27FC236}">
                <a16:creationId xmlns:a16="http://schemas.microsoft.com/office/drawing/2014/main" id="{A19812A5-3CC8-ED18-158F-C3FCF7E0DD0E}"/>
              </a:ext>
            </a:extLst>
          </p:cNvPr>
          <p:cNvGraphicFramePr/>
          <p:nvPr>
            <p:extLst>
              <p:ext uri="{D42A27DB-BD31-4B8C-83A1-F6EECF244321}">
                <p14:modId xmlns:p14="http://schemas.microsoft.com/office/powerpoint/2010/main" val="3671443049"/>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0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1"/>
        <p:cNvGrpSpPr/>
        <p:nvPr/>
      </p:nvGrpSpPr>
      <p:grpSpPr>
        <a:xfrm>
          <a:off x="0" y="0"/>
          <a:ext cx="0" cy="0"/>
          <a:chOff x="0" y="0"/>
          <a:chExt cx="0" cy="0"/>
        </a:xfrm>
      </p:grpSpPr>
      <p:sp useBgFill="1">
        <p:nvSpPr>
          <p:cNvPr id="1533" name="Rectangle 1532">
            <a:extLst>
              <a:ext uri="{FF2B5EF4-FFF2-40B4-BE49-F238E27FC236}">
                <a16:creationId xmlns:a16="http://schemas.microsoft.com/office/drawing/2014/main" id="{C1DD1A8A-57D5-4A81-AD04-532B043C5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7" name="Picture 1516" descr="Working space background">
            <a:extLst>
              <a:ext uri="{FF2B5EF4-FFF2-40B4-BE49-F238E27FC236}">
                <a16:creationId xmlns:a16="http://schemas.microsoft.com/office/drawing/2014/main" id="{A47856FA-D524-15EA-02AA-5DB93CC798EB}"/>
              </a:ext>
            </a:extLst>
          </p:cNvPr>
          <p:cNvPicPr>
            <a:picLocks noChangeAspect="1"/>
          </p:cNvPicPr>
          <p:nvPr/>
        </p:nvPicPr>
        <p:blipFill rotWithShape="1">
          <a:blip r:embed="rId3"/>
          <a:srcRect t="4198" b="11533"/>
          <a:stretch/>
        </p:blipFill>
        <p:spPr>
          <a:xfrm>
            <a:off x="-3047" y="10"/>
            <a:ext cx="12191999" cy="6857990"/>
          </a:xfrm>
          <a:prstGeom prst="rect">
            <a:avLst/>
          </a:prstGeom>
        </p:spPr>
      </p:pic>
      <p:sp>
        <p:nvSpPr>
          <p:cNvPr id="1535" name="Rectangle 1534">
            <a:extLst>
              <a:ext uri="{FF2B5EF4-FFF2-40B4-BE49-F238E27FC236}">
                <a16:creationId xmlns:a16="http://schemas.microsoft.com/office/drawing/2014/main"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Google Shape;1502;g2daaa457fd3_0_905"/>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p>
            <a:pPr marL="0" lvl="0" indent="0" algn="ctr">
              <a:lnSpc>
                <a:spcPct val="90000"/>
              </a:lnSpc>
              <a:spcBef>
                <a:spcPct val="0"/>
              </a:spcBef>
              <a:spcAft>
                <a:spcPts val="600"/>
              </a:spcAft>
            </a:pPr>
            <a:r>
              <a:rPr lang="en-US" sz="5200" b="1" i="1" kern="1200" dirty="0">
                <a:solidFill>
                  <a:srgbClr val="FFFFFF"/>
                </a:solidFill>
                <a:latin typeface="+mj-lt"/>
                <a:ea typeface="+mj-ea"/>
                <a:cs typeface="+mj-cs"/>
                <a:sym typeface="Trebuchet MS"/>
              </a:rPr>
              <a:t>Ch.7</a:t>
            </a:r>
          </a:p>
          <a:p>
            <a:pPr marL="0" lvl="0" indent="0" algn="ctr">
              <a:lnSpc>
                <a:spcPct val="90000"/>
              </a:lnSpc>
              <a:spcBef>
                <a:spcPct val="0"/>
              </a:spcBef>
              <a:spcAft>
                <a:spcPts val="600"/>
              </a:spcAft>
            </a:pPr>
            <a:r>
              <a:rPr lang="en-US" sz="5200" b="1" i="1" kern="1200" dirty="0">
                <a:solidFill>
                  <a:srgbClr val="FFFFFF"/>
                </a:solidFill>
                <a:latin typeface="+mj-lt"/>
                <a:ea typeface="+mj-ea"/>
                <a:cs typeface="+mj-cs"/>
                <a:sym typeface="Trebuchet MS"/>
              </a:rPr>
              <a:t>future work</a:t>
            </a:r>
          </a:p>
        </p:txBody>
      </p:sp>
    </p:spTree>
    <p:extLst>
      <p:ext uri="{BB962C8B-B14F-4D97-AF65-F5344CB8AC3E}">
        <p14:creationId xmlns:p14="http://schemas.microsoft.com/office/powerpoint/2010/main" val="375200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1"/>
        <p:cNvGrpSpPr/>
        <p:nvPr/>
      </p:nvGrpSpPr>
      <p:grpSpPr>
        <a:xfrm>
          <a:off x="0" y="0"/>
          <a:ext cx="0" cy="0"/>
          <a:chOff x="0" y="0"/>
          <a:chExt cx="0" cy="0"/>
        </a:xfrm>
      </p:grpSpPr>
      <p:sp>
        <p:nvSpPr>
          <p:cNvPr id="48" name="Rectangle 47">
            <a:extLst>
              <a:ext uri="{FF2B5EF4-FFF2-40B4-BE49-F238E27FC236}">
                <a16:creationId xmlns:a16="http://schemas.microsoft.com/office/drawing/2014/main" id="{A7AE9375-4664-4DB2-922D-2782A6E439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5159A151-BC1C-707E-313D-FEB91F182E41}"/>
              </a:ext>
            </a:extLst>
          </p:cNvPr>
          <p:cNvSpPr txBox="1"/>
          <p:nvPr/>
        </p:nvSpPr>
        <p:spPr>
          <a:xfrm>
            <a:off x="977405" y="-193060"/>
            <a:ext cx="4800600" cy="1325563"/>
          </a:xfrm>
          <a:prstGeom prst="rect">
            <a:avLst/>
          </a:prstGeom>
        </p:spPr>
        <p:txBody>
          <a:bodyPr vert="horz" lIns="91440" tIns="45720" rIns="91440" bIns="45720" rtlCol="0" anchor="b">
            <a:normAutofit/>
          </a:bodyPr>
          <a:lstStyle/>
          <a:p>
            <a:pPr marL="0" lvl="0" indent="0">
              <a:lnSpc>
                <a:spcPct val="90000"/>
              </a:lnSpc>
              <a:spcBef>
                <a:spcPct val="0"/>
              </a:spcBef>
              <a:spcAft>
                <a:spcPts val="600"/>
              </a:spcAft>
            </a:pPr>
            <a:r>
              <a:rPr lang="en-US" sz="4400" b="1" i="1" kern="1200" dirty="0">
                <a:solidFill>
                  <a:schemeClr val="bg1"/>
                </a:solidFill>
                <a:latin typeface="+mj-lt"/>
                <a:ea typeface="+mj-ea"/>
                <a:cs typeface="+mj-cs"/>
                <a:sym typeface="Trebuchet MS"/>
              </a:rPr>
              <a:t>future work</a:t>
            </a:r>
          </a:p>
        </p:txBody>
      </p:sp>
      <p:cxnSp>
        <p:nvCxnSpPr>
          <p:cNvPr id="50" name="Straight Connector 49">
            <a:extLst>
              <a:ext uri="{FF2B5EF4-FFF2-40B4-BE49-F238E27FC236}">
                <a16:creationId xmlns:a16="http://schemas.microsoft.com/office/drawing/2014/main" id="{EE504C98-6397-41C1-A8D8-2D9C4ED307E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52AB0C-B4C5-C9BC-D432-FCEBBC6DCC2A}"/>
              </a:ext>
            </a:extLst>
          </p:cNvPr>
          <p:cNvSpPr txBox="1"/>
          <p:nvPr/>
        </p:nvSpPr>
        <p:spPr>
          <a:xfrm>
            <a:off x="166750" y="2139466"/>
            <a:ext cx="4800600" cy="371157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kern="1200" dirty="0">
                <a:solidFill>
                  <a:srgbClr val="00B050"/>
                </a:solidFill>
                <a:latin typeface="+mn-lt"/>
                <a:ea typeface="+mn-ea"/>
                <a:cs typeface="+mn-cs"/>
              </a:rPr>
              <a:t>1. Advanced Cleaning Techniques</a:t>
            </a:r>
            <a:endParaRPr lang="en-US" sz="2000" kern="1200" dirty="0">
              <a:solidFill>
                <a:srgbClr val="00B050"/>
              </a:solidFill>
              <a:latin typeface="+mn-lt"/>
              <a:ea typeface="+mn-ea"/>
              <a:cs typeface="+mn-cs"/>
            </a:endParaRPr>
          </a:p>
        </p:txBody>
      </p:sp>
      <p:cxnSp>
        <p:nvCxnSpPr>
          <p:cNvPr id="52" name="Straight Connector 51">
            <a:extLst>
              <a:ext uri="{FF2B5EF4-FFF2-40B4-BE49-F238E27FC236}">
                <a16:creationId xmlns:a16="http://schemas.microsoft.com/office/drawing/2014/main" id="{B7188D9B-1674-419B-A379-D1632A7EC3A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014E9BE-2F4A-8519-97CA-8B959E5E0C6B}"/>
              </a:ext>
            </a:extLst>
          </p:cNvPr>
          <p:cNvCxnSpPr>
            <a:cxnSpLocks/>
          </p:cNvCxnSpPr>
          <p:nvPr/>
        </p:nvCxnSpPr>
        <p:spPr>
          <a:xfrm>
            <a:off x="850900" y="299676"/>
            <a:ext cx="0" cy="107021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87C71F-A633-3AE8-470A-FAF9C822BCE5}"/>
              </a:ext>
            </a:extLst>
          </p:cNvPr>
          <p:cNvSpPr txBox="1"/>
          <p:nvPr/>
        </p:nvSpPr>
        <p:spPr>
          <a:xfrm>
            <a:off x="13373100" y="5627747"/>
            <a:ext cx="6350000" cy="1538883"/>
          </a:xfrm>
          <a:prstGeom prst="rect">
            <a:avLst/>
          </a:prstGeom>
          <a:noFill/>
        </p:spPr>
        <p:txBody>
          <a:bodyPr wrap="square">
            <a:spAutoFit/>
          </a:bodyPr>
          <a:lstStyle/>
          <a:p>
            <a:pPr>
              <a:spcAft>
                <a:spcPts val="600"/>
              </a:spcAft>
            </a:pPr>
            <a:r>
              <a:rPr lang="en-US" b="1" dirty="0">
                <a:solidFill>
                  <a:schemeClr val="bg1"/>
                </a:solidFill>
              </a:rPr>
              <a:t>6. Collaboration and Sharing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User Roles and Permissions</a:t>
            </a:r>
            <a:r>
              <a:rPr lang="en-US" dirty="0">
                <a:solidFill>
                  <a:schemeClr val="bg1"/>
                </a:solidFill>
              </a:rPr>
              <a:t>: Implement a robust user management system to allow for role-based access control, ensuring that only authorized users can perform certain actions.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Real-Time Collaboration</a:t>
            </a:r>
            <a:r>
              <a:rPr lang="en-US" dirty="0">
                <a:solidFill>
                  <a:schemeClr val="bg1"/>
                </a:solidFill>
              </a:rPr>
              <a:t>: Enable real-time collaboration features so multiple users can work on the same dataset simultaneously.</a:t>
            </a:r>
            <a:endParaRPr lang="en-US">
              <a:solidFill>
                <a:schemeClr val="bg1"/>
              </a:solidFill>
            </a:endParaRPr>
          </a:p>
        </p:txBody>
      </p:sp>
      <p:sp>
        <p:nvSpPr>
          <p:cNvPr id="16" name="TextBox 15">
            <a:extLst>
              <a:ext uri="{FF2B5EF4-FFF2-40B4-BE49-F238E27FC236}">
                <a16:creationId xmlns:a16="http://schemas.microsoft.com/office/drawing/2014/main" id="{4D07860D-9998-7322-E6FA-DC9ECA49DAB3}"/>
              </a:ext>
            </a:extLst>
          </p:cNvPr>
          <p:cNvSpPr txBox="1"/>
          <p:nvPr/>
        </p:nvSpPr>
        <p:spPr>
          <a:xfrm>
            <a:off x="13623925" y="2599009"/>
            <a:ext cx="6559550" cy="1031051"/>
          </a:xfrm>
          <a:prstGeom prst="rect">
            <a:avLst/>
          </a:prstGeom>
          <a:noFill/>
        </p:spPr>
        <p:txBody>
          <a:bodyPr wrap="square">
            <a:spAutoFit/>
          </a:bodyPr>
          <a:lstStyle/>
          <a:p>
            <a:pPr>
              <a:spcAft>
                <a:spcPts val="600"/>
              </a:spcAft>
            </a:pPr>
            <a:r>
              <a:rPr lang="en-US" b="1">
                <a:solidFill>
                  <a:schemeClr val="bg1"/>
                </a:solidFill>
              </a:rPr>
              <a:t>3. Integration and Interoperability</a:t>
            </a:r>
          </a:p>
          <a:p>
            <a:pPr>
              <a:spcAft>
                <a:spcPts val="600"/>
              </a:spcAft>
              <a:buFont typeface="Arial" panose="020B0604020202020204" pitchFamily="34" charset="0"/>
              <a:buChar char="•"/>
            </a:pPr>
            <a:r>
              <a:rPr lang="en-US" b="1">
                <a:solidFill>
                  <a:schemeClr val="bg1"/>
                </a:solidFill>
              </a:rPr>
              <a:t>Cloud Storage Support</a:t>
            </a:r>
            <a:r>
              <a:rPr lang="en-US">
                <a:solidFill>
                  <a:schemeClr val="bg1"/>
                </a:solidFill>
              </a:rPr>
              <a:t>: Enable integration with popular cloud storage solutions like AWS S3, Google Drive, and Dropbox for easy data import and export.</a:t>
            </a:r>
          </a:p>
        </p:txBody>
      </p:sp>
      <p:sp>
        <p:nvSpPr>
          <p:cNvPr id="18" name="TextBox 17">
            <a:extLst>
              <a:ext uri="{FF2B5EF4-FFF2-40B4-BE49-F238E27FC236}">
                <a16:creationId xmlns:a16="http://schemas.microsoft.com/office/drawing/2014/main" id="{691B61CA-E836-190D-436A-840EDC039391}"/>
              </a:ext>
            </a:extLst>
          </p:cNvPr>
          <p:cNvSpPr txBox="1"/>
          <p:nvPr/>
        </p:nvSpPr>
        <p:spPr>
          <a:xfrm>
            <a:off x="3406775" y="7428073"/>
            <a:ext cx="8197850" cy="815608"/>
          </a:xfrm>
          <a:prstGeom prst="rect">
            <a:avLst/>
          </a:prstGeom>
          <a:noFill/>
        </p:spPr>
        <p:txBody>
          <a:bodyPr wrap="square">
            <a:spAutoFit/>
          </a:bodyPr>
          <a:lstStyle/>
          <a:p>
            <a:pPr>
              <a:spcAft>
                <a:spcPts val="600"/>
              </a:spcAft>
            </a:pPr>
            <a:r>
              <a:rPr lang="en-US" b="1">
                <a:solidFill>
                  <a:schemeClr val="bg1"/>
                </a:solidFill>
              </a:rPr>
              <a:t>5. Security </a:t>
            </a:r>
          </a:p>
          <a:p>
            <a:pPr>
              <a:spcAft>
                <a:spcPts val="600"/>
              </a:spcAft>
              <a:buFont typeface="Arial" panose="020B0604020202020204" pitchFamily="34" charset="0"/>
              <a:buChar char="•"/>
            </a:pPr>
            <a:r>
              <a:rPr lang="en-US" b="1">
                <a:solidFill>
                  <a:schemeClr val="bg1"/>
                </a:solidFill>
              </a:rPr>
              <a:t>Data Encryption</a:t>
            </a:r>
            <a:r>
              <a:rPr lang="en-US">
                <a:solidFill>
                  <a:schemeClr val="bg1"/>
                </a:solidFill>
              </a:rPr>
              <a:t>: Ensure that all data, both in transit and at rest, is encrypted to protect sensitive information.</a:t>
            </a:r>
          </a:p>
        </p:txBody>
      </p:sp>
      <p:sp>
        <p:nvSpPr>
          <p:cNvPr id="20" name="TextBox 19">
            <a:extLst>
              <a:ext uri="{FF2B5EF4-FFF2-40B4-BE49-F238E27FC236}">
                <a16:creationId xmlns:a16="http://schemas.microsoft.com/office/drawing/2014/main" id="{A8A6EB28-4FC0-5094-B430-086BF042E813}"/>
              </a:ext>
            </a:extLst>
          </p:cNvPr>
          <p:cNvSpPr txBox="1"/>
          <p:nvPr/>
        </p:nvSpPr>
        <p:spPr>
          <a:xfrm>
            <a:off x="0" y="7017188"/>
            <a:ext cx="8197850" cy="1323439"/>
          </a:xfrm>
          <a:prstGeom prst="rect">
            <a:avLst/>
          </a:prstGeom>
          <a:noFill/>
        </p:spPr>
        <p:txBody>
          <a:bodyPr wrap="square">
            <a:spAutoFit/>
          </a:bodyPr>
          <a:lstStyle/>
          <a:p>
            <a:pPr>
              <a:spcAft>
                <a:spcPts val="600"/>
              </a:spcAft>
            </a:pPr>
            <a:r>
              <a:rPr lang="en-US" b="1" dirty="0">
                <a:solidFill>
                  <a:schemeClr val="bg1"/>
                </a:solidFill>
              </a:rPr>
              <a:t>6. Collaboration and Sharing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User Roles and Permissions</a:t>
            </a:r>
            <a:r>
              <a:rPr lang="en-US" dirty="0">
                <a:solidFill>
                  <a:schemeClr val="bg1"/>
                </a:solidFill>
              </a:rPr>
              <a:t>: Implement a robust user management system to allow for role-based access control, ensuring that only authorized users can perform certain actions.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Real-Time Collaboration</a:t>
            </a:r>
            <a:r>
              <a:rPr lang="en-US" dirty="0">
                <a:solidFill>
                  <a:schemeClr val="bg1"/>
                </a:solidFill>
              </a:rPr>
              <a:t>: Enable real-time collaboration features so multiple users can work on the same dataset simultaneously.</a:t>
            </a:r>
            <a:endParaRPr lang="en-US">
              <a:solidFill>
                <a:schemeClr val="bg1"/>
              </a:solidFill>
            </a:endParaRPr>
          </a:p>
        </p:txBody>
      </p:sp>
      <p:sp>
        <p:nvSpPr>
          <p:cNvPr id="22" name="TextBox 21">
            <a:extLst>
              <a:ext uri="{FF2B5EF4-FFF2-40B4-BE49-F238E27FC236}">
                <a16:creationId xmlns:a16="http://schemas.microsoft.com/office/drawing/2014/main" id="{59EE1233-5A6C-9CF6-01EA-DC105C03BE63}"/>
              </a:ext>
            </a:extLst>
          </p:cNvPr>
          <p:cNvSpPr txBox="1"/>
          <p:nvPr/>
        </p:nvSpPr>
        <p:spPr>
          <a:xfrm>
            <a:off x="7388225" y="6789868"/>
            <a:ext cx="8197850" cy="1323439"/>
          </a:xfrm>
          <a:prstGeom prst="rect">
            <a:avLst/>
          </a:prstGeom>
          <a:noFill/>
        </p:spPr>
        <p:txBody>
          <a:bodyPr wrap="square">
            <a:spAutoFit/>
          </a:bodyPr>
          <a:lstStyle/>
          <a:p>
            <a:pPr>
              <a:spcAft>
                <a:spcPts val="600"/>
              </a:spcAft>
            </a:pPr>
            <a:r>
              <a:rPr lang="en-US" b="1" dirty="0">
                <a:solidFill>
                  <a:schemeClr val="bg1"/>
                </a:solidFill>
              </a:rPr>
              <a:t>7. Enhanced Reporting and Monitoring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Audit Logs</a:t>
            </a:r>
            <a:r>
              <a:rPr lang="en-US" dirty="0">
                <a:solidFill>
                  <a:schemeClr val="bg1"/>
                </a:solidFill>
              </a:rPr>
              <a:t>: Maintain detailed logs of all data cleaning activities for accountability and tracking purposes.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Custom Reports</a:t>
            </a:r>
            <a:r>
              <a:rPr lang="en-US" dirty="0">
                <a:solidFill>
                  <a:schemeClr val="bg1"/>
                </a:solidFill>
              </a:rPr>
              <a:t>: Provide tools for generating custom reports that summarize the results of data cleaning operations.</a:t>
            </a:r>
            <a:endParaRPr lang="en-US">
              <a:solidFill>
                <a:schemeClr val="bg1"/>
              </a:solidFill>
            </a:endParaRPr>
          </a:p>
        </p:txBody>
      </p:sp>
      <p:sp>
        <p:nvSpPr>
          <p:cNvPr id="24" name="TextBox 23">
            <a:extLst>
              <a:ext uri="{FF2B5EF4-FFF2-40B4-BE49-F238E27FC236}">
                <a16:creationId xmlns:a16="http://schemas.microsoft.com/office/drawing/2014/main" id="{133385AB-6792-58B5-FC15-2C24FDAB6EE7}"/>
              </a:ext>
            </a:extLst>
          </p:cNvPr>
          <p:cNvSpPr txBox="1"/>
          <p:nvPr/>
        </p:nvSpPr>
        <p:spPr>
          <a:xfrm>
            <a:off x="9902825" y="-1388471"/>
            <a:ext cx="8197850" cy="1323439"/>
          </a:xfrm>
          <a:prstGeom prst="rect">
            <a:avLst/>
          </a:prstGeom>
          <a:noFill/>
        </p:spPr>
        <p:txBody>
          <a:bodyPr wrap="square">
            <a:spAutoFit/>
          </a:bodyPr>
          <a:lstStyle/>
          <a:p>
            <a:pPr>
              <a:spcAft>
                <a:spcPts val="600"/>
              </a:spcAft>
            </a:pPr>
            <a:r>
              <a:rPr lang="en-US" b="1">
                <a:solidFill>
                  <a:schemeClr val="bg1"/>
                </a:solidFill>
              </a:rPr>
              <a:t>10. Training and Support</a:t>
            </a:r>
          </a:p>
          <a:p>
            <a:pPr>
              <a:spcAft>
                <a:spcPts val="600"/>
              </a:spcAft>
              <a:buFont typeface="Arial" panose="020B0604020202020204" pitchFamily="34" charset="0"/>
              <a:buChar char="•"/>
            </a:pPr>
            <a:r>
              <a:rPr lang="en-US" b="1">
                <a:solidFill>
                  <a:schemeClr val="bg1"/>
                </a:solidFill>
              </a:rPr>
              <a:t>In-App Tutorials</a:t>
            </a:r>
            <a:r>
              <a:rPr lang="en-US">
                <a:solidFill>
                  <a:schemeClr val="bg1"/>
                </a:solidFill>
              </a:rPr>
              <a:t>: Develop comprehensive in-app tutorials and guides to help users understand how to use the application effectively.</a:t>
            </a:r>
          </a:p>
          <a:p>
            <a:pPr>
              <a:spcAft>
                <a:spcPts val="600"/>
              </a:spcAft>
              <a:buFont typeface="Arial" panose="020B0604020202020204" pitchFamily="34" charset="0"/>
              <a:buChar char="•"/>
            </a:pPr>
            <a:r>
              <a:rPr lang="en-US" b="1">
                <a:solidFill>
                  <a:schemeClr val="bg1"/>
                </a:solidFill>
              </a:rPr>
              <a:t>Community and Support Forum</a:t>
            </a:r>
            <a:r>
              <a:rPr lang="en-US">
                <a:solidFill>
                  <a:schemeClr val="bg1"/>
                </a:solidFill>
              </a:rPr>
              <a:t>: Establish a community forum and support channels to provide users with a platform for discussion, troubleshooting, and sharing best practices.</a:t>
            </a:r>
          </a:p>
        </p:txBody>
      </p:sp>
      <p:sp>
        <p:nvSpPr>
          <p:cNvPr id="27" name="TextBox 26">
            <a:extLst>
              <a:ext uri="{FF2B5EF4-FFF2-40B4-BE49-F238E27FC236}">
                <a16:creationId xmlns:a16="http://schemas.microsoft.com/office/drawing/2014/main" id="{44D0E44F-1211-2485-0F3D-240359169067}"/>
              </a:ext>
            </a:extLst>
          </p:cNvPr>
          <p:cNvSpPr txBox="1"/>
          <p:nvPr/>
        </p:nvSpPr>
        <p:spPr>
          <a:xfrm>
            <a:off x="1323971" y="3429102"/>
            <a:ext cx="3756025" cy="2514599"/>
          </a:xfrm>
          <a:prstGeom prst="rect">
            <a:avLst/>
          </a:prstGeom>
          <a:noFill/>
        </p:spPr>
        <p:txBody>
          <a:bodyPr wrap="square">
            <a:spAutoFit/>
          </a:bodyPr>
          <a:lstStyle/>
          <a:p>
            <a:pPr algn="ctr">
              <a:spcAft>
                <a:spcPts val="600"/>
              </a:spcAft>
            </a:pPr>
            <a:r>
              <a:rPr lang="en-US" sz="2400" b="1" dirty="0">
                <a:solidFill>
                  <a:schemeClr val="accent2"/>
                </a:solidFill>
                <a:latin typeface="ADLaM Display" panose="02010000000000000000" pitchFamily="2" charset="0"/>
                <a:ea typeface="ADLaM Display" panose="02010000000000000000" pitchFamily="2" charset="0"/>
                <a:cs typeface="ADLaM Display" panose="02010000000000000000" pitchFamily="2" charset="0"/>
              </a:rPr>
              <a:t>Automated Error Detection</a:t>
            </a:r>
          </a:p>
          <a:p>
            <a:pPr algn="ctr">
              <a:spcAft>
                <a:spcPts val="600"/>
              </a:spcAft>
            </a:pPr>
            <a:endParaRPr lang="en-US" sz="1800" b="1" dirty="0">
              <a:solidFill>
                <a:schemeClr val="accent1"/>
              </a:solidFill>
              <a:latin typeface="Aharoni" panose="02010803020104030203" pitchFamily="2" charset="-79"/>
              <a:cs typeface="Aharoni" panose="02010803020104030203" pitchFamily="2" charset="-79"/>
            </a:endParaRPr>
          </a:p>
          <a:p>
            <a:pPr algn="ctr">
              <a:lnSpc>
                <a:spcPct val="150000"/>
              </a:lnSpc>
              <a:spcAft>
                <a:spcPts val="600"/>
              </a:spcAft>
            </a:pPr>
            <a:r>
              <a:rPr lang="en-US" sz="1400" dirty="0">
                <a:solidFill>
                  <a:schemeClr val="bg1"/>
                </a:solidFill>
              </a:rPr>
              <a:t>Implement machine learning algorithms to automatically detect and suggest corrections for common data errors, such as typos, duplicates, and inconsistencies.</a:t>
            </a:r>
          </a:p>
        </p:txBody>
      </p:sp>
      <p:sp>
        <p:nvSpPr>
          <p:cNvPr id="32" name="TextBox 31">
            <a:extLst>
              <a:ext uri="{FF2B5EF4-FFF2-40B4-BE49-F238E27FC236}">
                <a16:creationId xmlns:a16="http://schemas.microsoft.com/office/drawing/2014/main" id="{E97CA66C-0840-B46A-F6C0-6EF7AE72F609}"/>
              </a:ext>
            </a:extLst>
          </p:cNvPr>
          <p:cNvSpPr txBox="1"/>
          <p:nvPr/>
        </p:nvSpPr>
        <p:spPr>
          <a:xfrm>
            <a:off x="6765927" y="3497869"/>
            <a:ext cx="3956050" cy="2129878"/>
          </a:xfrm>
          <a:prstGeom prst="rect">
            <a:avLst/>
          </a:prstGeom>
          <a:noFill/>
        </p:spPr>
        <p:txBody>
          <a:bodyPr wrap="square">
            <a:spAutoFit/>
          </a:bodyPr>
          <a:lstStyle/>
          <a:p>
            <a:pPr algn="ctr">
              <a:spcAft>
                <a:spcPts val="600"/>
              </a:spcAft>
            </a:pPr>
            <a:r>
              <a:rPr lang="en-US" sz="2400" b="1" dirty="0">
                <a:solidFill>
                  <a:schemeClr val="accent2"/>
                </a:solidFill>
                <a:latin typeface="ADLaM Display" panose="02010000000000000000" pitchFamily="2" charset="0"/>
                <a:ea typeface="ADLaM Display" panose="02010000000000000000" pitchFamily="2" charset="0"/>
                <a:cs typeface="ADLaM Display" panose="02010000000000000000" pitchFamily="2" charset="0"/>
              </a:rPr>
              <a:t>Natural Language Processing (NLP)</a:t>
            </a:r>
          </a:p>
          <a:p>
            <a:pPr marL="285750" indent="-285750" algn="ctr">
              <a:spcAft>
                <a:spcPts val="600"/>
              </a:spcAft>
              <a:buFont typeface="Arial" panose="020B0604020202020204" pitchFamily="34" charset="0"/>
              <a:buChar char="•"/>
            </a:pPr>
            <a:endParaRPr lang="en-US" b="1" dirty="0">
              <a:solidFill>
                <a:srgbClr val="00B0F0"/>
              </a:solidFill>
            </a:endParaRPr>
          </a:p>
          <a:p>
            <a:pPr lvl="2" algn="ctr">
              <a:lnSpc>
                <a:spcPct val="150000"/>
              </a:lnSpc>
              <a:spcAft>
                <a:spcPts val="600"/>
              </a:spcAft>
            </a:pPr>
            <a:r>
              <a:rPr lang="en-US" dirty="0">
                <a:solidFill>
                  <a:srgbClr val="00B0F0"/>
                </a:solidFill>
              </a:rPr>
              <a:t>   </a:t>
            </a:r>
            <a:r>
              <a:rPr lang="en-US" dirty="0">
                <a:solidFill>
                  <a:schemeClr val="bg1"/>
                </a:solidFill>
              </a:rPr>
              <a:t>Use NLP to clean and standardize text data, especially useful for processing unstructured datalike reviews or comments</a:t>
            </a:r>
            <a:endParaRPr lang="en-US" sz="1200" dirty="0"/>
          </a:p>
        </p:txBody>
      </p:sp>
      <p:pic>
        <p:nvPicPr>
          <p:cNvPr id="47" name="Graphic 46" descr="Badge outline">
            <a:extLst>
              <a:ext uri="{FF2B5EF4-FFF2-40B4-BE49-F238E27FC236}">
                <a16:creationId xmlns:a16="http://schemas.microsoft.com/office/drawing/2014/main" id="{5919EE28-F19D-FD94-3D87-55195285CE1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560615" y="3462995"/>
            <a:ext cx="693130" cy="693130"/>
          </a:xfrm>
          <a:prstGeom prst="rect">
            <a:avLst/>
          </a:prstGeom>
        </p:spPr>
      </p:pic>
      <p:pic>
        <p:nvPicPr>
          <p:cNvPr id="51" name="Graphic 50" descr="Badge 1 outline">
            <a:extLst>
              <a:ext uri="{FF2B5EF4-FFF2-40B4-BE49-F238E27FC236}">
                <a16:creationId xmlns:a16="http://schemas.microsoft.com/office/drawing/2014/main" id="{3C2C67CC-F5BE-4525-4736-2E114A2E296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77405" y="3462995"/>
            <a:ext cx="693130" cy="693130"/>
          </a:xfrm>
          <a:prstGeom prst="rect">
            <a:avLst/>
          </a:prstGeom>
        </p:spPr>
      </p:pic>
    </p:spTree>
    <p:extLst>
      <p:ext uri="{BB962C8B-B14F-4D97-AF65-F5344CB8AC3E}">
        <p14:creationId xmlns:p14="http://schemas.microsoft.com/office/powerpoint/2010/main" val="1769752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1"/>
        <p:cNvGrpSpPr/>
        <p:nvPr/>
      </p:nvGrpSpPr>
      <p:grpSpPr>
        <a:xfrm>
          <a:off x="0" y="0"/>
          <a:ext cx="0" cy="0"/>
          <a:chOff x="0" y="0"/>
          <a:chExt cx="0" cy="0"/>
        </a:xfrm>
      </p:grpSpPr>
      <p:sp>
        <p:nvSpPr>
          <p:cNvPr id="48" name="Rectangle 47">
            <a:extLst>
              <a:ext uri="{FF2B5EF4-FFF2-40B4-BE49-F238E27FC236}">
                <a16:creationId xmlns:a16="http://schemas.microsoft.com/office/drawing/2014/main" id="{A7AE9375-4664-4DB2-922D-2782A6E439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5159A151-BC1C-707E-313D-FEB91F182E41}"/>
              </a:ext>
            </a:extLst>
          </p:cNvPr>
          <p:cNvSpPr txBox="1"/>
          <p:nvPr/>
        </p:nvSpPr>
        <p:spPr>
          <a:xfrm>
            <a:off x="977405" y="-193060"/>
            <a:ext cx="4800600" cy="1325563"/>
          </a:xfrm>
          <a:prstGeom prst="rect">
            <a:avLst/>
          </a:prstGeom>
        </p:spPr>
        <p:txBody>
          <a:bodyPr vert="horz" lIns="91440" tIns="45720" rIns="91440" bIns="45720" rtlCol="0" anchor="b">
            <a:normAutofit/>
          </a:bodyPr>
          <a:lstStyle/>
          <a:p>
            <a:pPr marL="0" lvl="0" indent="0">
              <a:lnSpc>
                <a:spcPct val="90000"/>
              </a:lnSpc>
              <a:spcBef>
                <a:spcPct val="0"/>
              </a:spcBef>
              <a:spcAft>
                <a:spcPts val="600"/>
              </a:spcAft>
            </a:pPr>
            <a:r>
              <a:rPr lang="en-US" sz="4400" b="1" i="1" kern="1200" dirty="0">
                <a:solidFill>
                  <a:schemeClr val="bg1"/>
                </a:solidFill>
                <a:latin typeface="+mj-lt"/>
                <a:ea typeface="+mj-ea"/>
                <a:cs typeface="+mj-cs"/>
                <a:sym typeface="Trebuchet MS"/>
              </a:rPr>
              <a:t>future work</a:t>
            </a:r>
          </a:p>
        </p:txBody>
      </p:sp>
      <p:cxnSp>
        <p:nvCxnSpPr>
          <p:cNvPr id="50" name="Straight Connector 49">
            <a:extLst>
              <a:ext uri="{FF2B5EF4-FFF2-40B4-BE49-F238E27FC236}">
                <a16:creationId xmlns:a16="http://schemas.microsoft.com/office/drawing/2014/main" id="{EE504C98-6397-41C1-A8D8-2D9C4ED307E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52AB0C-B4C5-C9BC-D432-FCEBBC6DCC2A}"/>
              </a:ext>
            </a:extLst>
          </p:cNvPr>
          <p:cNvSpPr txBox="1"/>
          <p:nvPr/>
        </p:nvSpPr>
        <p:spPr>
          <a:xfrm>
            <a:off x="166749" y="2139466"/>
            <a:ext cx="6095989" cy="371157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kern="1200" dirty="0">
                <a:solidFill>
                  <a:srgbClr val="00B050"/>
                </a:solidFill>
                <a:latin typeface="+mn-lt"/>
                <a:ea typeface="+mn-ea"/>
                <a:cs typeface="+mn-cs"/>
              </a:rPr>
              <a:t>2. Enhanced User Interface and Experience</a:t>
            </a:r>
          </a:p>
        </p:txBody>
      </p:sp>
      <p:cxnSp>
        <p:nvCxnSpPr>
          <p:cNvPr id="52" name="Straight Connector 51">
            <a:extLst>
              <a:ext uri="{FF2B5EF4-FFF2-40B4-BE49-F238E27FC236}">
                <a16:creationId xmlns:a16="http://schemas.microsoft.com/office/drawing/2014/main" id="{B7188D9B-1674-419B-A379-D1632A7EC3A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014E9BE-2F4A-8519-97CA-8B959E5E0C6B}"/>
              </a:ext>
            </a:extLst>
          </p:cNvPr>
          <p:cNvCxnSpPr>
            <a:cxnSpLocks/>
          </p:cNvCxnSpPr>
          <p:nvPr/>
        </p:nvCxnSpPr>
        <p:spPr>
          <a:xfrm>
            <a:off x="850900" y="299676"/>
            <a:ext cx="0" cy="107021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87C71F-A633-3AE8-470A-FAF9C822BCE5}"/>
              </a:ext>
            </a:extLst>
          </p:cNvPr>
          <p:cNvSpPr txBox="1"/>
          <p:nvPr/>
        </p:nvSpPr>
        <p:spPr>
          <a:xfrm>
            <a:off x="13373100" y="5627747"/>
            <a:ext cx="6350000" cy="1538883"/>
          </a:xfrm>
          <a:prstGeom prst="rect">
            <a:avLst/>
          </a:prstGeom>
          <a:noFill/>
        </p:spPr>
        <p:txBody>
          <a:bodyPr wrap="square">
            <a:spAutoFit/>
          </a:bodyPr>
          <a:lstStyle/>
          <a:p>
            <a:pPr>
              <a:spcAft>
                <a:spcPts val="600"/>
              </a:spcAft>
            </a:pPr>
            <a:r>
              <a:rPr lang="en-US" b="1" dirty="0">
                <a:solidFill>
                  <a:schemeClr val="bg1"/>
                </a:solidFill>
              </a:rPr>
              <a:t>6. Collaboration and Sharing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User Roles and Permissions</a:t>
            </a:r>
            <a:r>
              <a:rPr lang="en-US" dirty="0">
                <a:solidFill>
                  <a:schemeClr val="bg1"/>
                </a:solidFill>
              </a:rPr>
              <a:t>: Implement a robust user management system to allow for role-based access control, ensuring that only authorized users can perform certain actions.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Real-Time Collaboration</a:t>
            </a:r>
            <a:r>
              <a:rPr lang="en-US" dirty="0">
                <a:solidFill>
                  <a:schemeClr val="bg1"/>
                </a:solidFill>
              </a:rPr>
              <a:t>: Enable real-time collaboration features so multiple users can work on the same dataset simultaneously.</a:t>
            </a:r>
            <a:endParaRPr lang="en-US">
              <a:solidFill>
                <a:schemeClr val="bg1"/>
              </a:solidFill>
            </a:endParaRPr>
          </a:p>
        </p:txBody>
      </p:sp>
      <p:sp>
        <p:nvSpPr>
          <p:cNvPr id="16" name="TextBox 15">
            <a:extLst>
              <a:ext uri="{FF2B5EF4-FFF2-40B4-BE49-F238E27FC236}">
                <a16:creationId xmlns:a16="http://schemas.microsoft.com/office/drawing/2014/main" id="{4D07860D-9998-7322-E6FA-DC9ECA49DAB3}"/>
              </a:ext>
            </a:extLst>
          </p:cNvPr>
          <p:cNvSpPr txBox="1"/>
          <p:nvPr/>
        </p:nvSpPr>
        <p:spPr>
          <a:xfrm>
            <a:off x="13623925" y="2599009"/>
            <a:ext cx="6559550" cy="1031051"/>
          </a:xfrm>
          <a:prstGeom prst="rect">
            <a:avLst/>
          </a:prstGeom>
          <a:noFill/>
        </p:spPr>
        <p:txBody>
          <a:bodyPr wrap="square">
            <a:spAutoFit/>
          </a:bodyPr>
          <a:lstStyle/>
          <a:p>
            <a:pPr>
              <a:spcAft>
                <a:spcPts val="600"/>
              </a:spcAft>
            </a:pPr>
            <a:r>
              <a:rPr lang="en-US" b="1">
                <a:solidFill>
                  <a:schemeClr val="bg1"/>
                </a:solidFill>
              </a:rPr>
              <a:t>3. Integration and Interoperability</a:t>
            </a:r>
          </a:p>
          <a:p>
            <a:pPr>
              <a:spcAft>
                <a:spcPts val="600"/>
              </a:spcAft>
              <a:buFont typeface="Arial" panose="020B0604020202020204" pitchFamily="34" charset="0"/>
              <a:buChar char="•"/>
            </a:pPr>
            <a:r>
              <a:rPr lang="en-US" b="1">
                <a:solidFill>
                  <a:schemeClr val="bg1"/>
                </a:solidFill>
              </a:rPr>
              <a:t>Cloud Storage Support</a:t>
            </a:r>
            <a:r>
              <a:rPr lang="en-US">
                <a:solidFill>
                  <a:schemeClr val="bg1"/>
                </a:solidFill>
              </a:rPr>
              <a:t>: Enable integration with popular cloud storage solutions like AWS S3, Google Drive, and Dropbox for easy data import and export.</a:t>
            </a:r>
          </a:p>
        </p:txBody>
      </p:sp>
      <p:sp>
        <p:nvSpPr>
          <p:cNvPr id="18" name="TextBox 17">
            <a:extLst>
              <a:ext uri="{FF2B5EF4-FFF2-40B4-BE49-F238E27FC236}">
                <a16:creationId xmlns:a16="http://schemas.microsoft.com/office/drawing/2014/main" id="{691B61CA-E836-190D-436A-840EDC039391}"/>
              </a:ext>
            </a:extLst>
          </p:cNvPr>
          <p:cNvSpPr txBox="1"/>
          <p:nvPr/>
        </p:nvSpPr>
        <p:spPr>
          <a:xfrm>
            <a:off x="3406775" y="7428073"/>
            <a:ext cx="8197850" cy="815608"/>
          </a:xfrm>
          <a:prstGeom prst="rect">
            <a:avLst/>
          </a:prstGeom>
          <a:noFill/>
        </p:spPr>
        <p:txBody>
          <a:bodyPr wrap="square">
            <a:spAutoFit/>
          </a:bodyPr>
          <a:lstStyle/>
          <a:p>
            <a:pPr>
              <a:spcAft>
                <a:spcPts val="600"/>
              </a:spcAft>
            </a:pPr>
            <a:r>
              <a:rPr lang="en-US" b="1">
                <a:solidFill>
                  <a:schemeClr val="bg1"/>
                </a:solidFill>
              </a:rPr>
              <a:t>5. Security </a:t>
            </a:r>
          </a:p>
          <a:p>
            <a:pPr>
              <a:spcAft>
                <a:spcPts val="600"/>
              </a:spcAft>
              <a:buFont typeface="Arial" panose="020B0604020202020204" pitchFamily="34" charset="0"/>
              <a:buChar char="•"/>
            </a:pPr>
            <a:r>
              <a:rPr lang="en-US" b="1">
                <a:solidFill>
                  <a:schemeClr val="bg1"/>
                </a:solidFill>
              </a:rPr>
              <a:t>Data Encryption</a:t>
            </a:r>
            <a:r>
              <a:rPr lang="en-US">
                <a:solidFill>
                  <a:schemeClr val="bg1"/>
                </a:solidFill>
              </a:rPr>
              <a:t>: Ensure that all data, both in transit and at rest, is encrypted to protect sensitive information.</a:t>
            </a:r>
          </a:p>
        </p:txBody>
      </p:sp>
      <p:sp>
        <p:nvSpPr>
          <p:cNvPr id="20" name="TextBox 19">
            <a:extLst>
              <a:ext uri="{FF2B5EF4-FFF2-40B4-BE49-F238E27FC236}">
                <a16:creationId xmlns:a16="http://schemas.microsoft.com/office/drawing/2014/main" id="{A8A6EB28-4FC0-5094-B430-086BF042E813}"/>
              </a:ext>
            </a:extLst>
          </p:cNvPr>
          <p:cNvSpPr txBox="1"/>
          <p:nvPr/>
        </p:nvSpPr>
        <p:spPr>
          <a:xfrm>
            <a:off x="0" y="7017188"/>
            <a:ext cx="8197850" cy="1323439"/>
          </a:xfrm>
          <a:prstGeom prst="rect">
            <a:avLst/>
          </a:prstGeom>
          <a:noFill/>
        </p:spPr>
        <p:txBody>
          <a:bodyPr wrap="square">
            <a:spAutoFit/>
          </a:bodyPr>
          <a:lstStyle/>
          <a:p>
            <a:pPr>
              <a:spcAft>
                <a:spcPts val="600"/>
              </a:spcAft>
            </a:pPr>
            <a:r>
              <a:rPr lang="en-US" b="1" dirty="0">
                <a:solidFill>
                  <a:schemeClr val="bg1"/>
                </a:solidFill>
              </a:rPr>
              <a:t>6. Collaboration and Sharing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User Roles and Permissions</a:t>
            </a:r>
            <a:r>
              <a:rPr lang="en-US" dirty="0">
                <a:solidFill>
                  <a:schemeClr val="bg1"/>
                </a:solidFill>
              </a:rPr>
              <a:t>: Implement a robust user management system to allow for role-based access control, ensuring that only authorized users can perform certain actions.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Real-Time Collaboration</a:t>
            </a:r>
            <a:r>
              <a:rPr lang="en-US" dirty="0">
                <a:solidFill>
                  <a:schemeClr val="bg1"/>
                </a:solidFill>
              </a:rPr>
              <a:t>: Enable real-time collaboration features so multiple users can work on the same dataset simultaneously.</a:t>
            </a:r>
            <a:endParaRPr lang="en-US">
              <a:solidFill>
                <a:schemeClr val="bg1"/>
              </a:solidFill>
            </a:endParaRPr>
          </a:p>
        </p:txBody>
      </p:sp>
      <p:sp>
        <p:nvSpPr>
          <p:cNvPr id="22" name="TextBox 21">
            <a:extLst>
              <a:ext uri="{FF2B5EF4-FFF2-40B4-BE49-F238E27FC236}">
                <a16:creationId xmlns:a16="http://schemas.microsoft.com/office/drawing/2014/main" id="{59EE1233-5A6C-9CF6-01EA-DC105C03BE63}"/>
              </a:ext>
            </a:extLst>
          </p:cNvPr>
          <p:cNvSpPr txBox="1"/>
          <p:nvPr/>
        </p:nvSpPr>
        <p:spPr>
          <a:xfrm>
            <a:off x="7388225" y="6789868"/>
            <a:ext cx="8197850" cy="1323439"/>
          </a:xfrm>
          <a:prstGeom prst="rect">
            <a:avLst/>
          </a:prstGeom>
          <a:noFill/>
        </p:spPr>
        <p:txBody>
          <a:bodyPr wrap="square">
            <a:spAutoFit/>
          </a:bodyPr>
          <a:lstStyle/>
          <a:p>
            <a:pPr>
              <a:spcAft>
                <a:spcPts val="600"/>
              </a:spcAft>
            </a:pPr>
            <a:r>
              <a:rPr lang="en-US" b="1" dirty="0">
                <a:solidFill>
                  <a:schemeClr val="bg1"/>
                </a:solidFill>
              </a:rPr>
              <a:t>7. Enhanced Reporting and Monitoring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Audit Logs</a:t>
            </a:r>
            <a:r>
              <a:rPr lang="en-US" dirty="0">
                <a:solidFill>
                  <a:schemeClr val="bg1"/>
                </a:solidFill>
              </a:rPr>
              <a:t>: Maintain detailed logs of all data cleaning activities for accountability and tracking purposes.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Custom Reports</a:t>
            </a:r>
            <a:r>
              <a:rPr lang="en-US" dirty="0">
                <a:solidFill>
                  <a:schemeClr val="bg1"/>
                </a:solidFill>
              </a:rPr>
              <a:t>: Provide tools for generating custom reports that summarize the results of data cleaning operations.</a:t>
            </a:r>
            <a:endParaRPr lang="en-US">
              <a:solidFill>
                <a:schemeClr val="bg1"/>
              </a:solidFill>
            </a:endParaRPr>
          </a:p>
        </p:txBody>
      </p:sp>
      <p:sp>
        <p:nvSpPr>
          <p:cNvPr id="24" name="TextBox 23">
            <a:extLst>
              <a:ext uri="{FF2B5EF4-FFF2-40B4-BE49-F238E27FC236}">
                <a16:creationId xmlns:a16="http://schemas.microsoft.com/office/drawing/2014/main" id="{133385AB-6792-58B5-FC15-2C24FDAB6EE7}"/>
              </a:ext>
            </a:extLst>
          </p:cNvPr>
          <p:cNvSpPr txBox="1"/>
          <p:nvPr/>
        </p:nvSpPr>
        <p:spPr>
          <a:xfrm>
            <a:off x="9902825" y="-1388471"/>
            <a:ext cx="8197850" cy="1323439"/>
          </a:xfrm>
          <a:prstGeom prst="rect">
            <a:avLst/>
          </a:prstGeom>
          <a:noFill/>
        </p:spPr>
        <p:txBody>
          <a:bodyPr wrap="square">
            <a:spAutoFit/>
          </a:bodyPr>
          <a:lstStyle/>
          <a:p>
            <a:pPr>
              <a:spcAft>
                <a:spcPts val="600"/>
              </a:spcAft>
            </a:pPr>
            <a:r>
              <a:rPr lang="en-US" b="1">
                <a:solidFill>
                  <a:schemeClr val="bg1"/>
                </a:solidFill>
              </a:rPr>
              <a:t>10. Training and Support</a:t>
            </a:r>
          </a:p>
          <a:p>
            <a:pPr>
              <a:spcAft>
                <a:spcPts val="600"/>
              </a:spcAft>
              <a:buFont typeface="Arial" panose="020B0604020202020204" pitchFamily="34" charset="0"/>
              <a:buChar char="•"/>
            </a:pPr>
            <a:r>
              <a:rPr lang="en-US" b="1">
                <a:solidFill>
                  <a:schemeClr val="bg1"/>
                </a:solidFill>
              </a:rPr>
              <a:t>In-App Tutorials</a:t>
            </a:r>
            <a:r>
              <a:rPr lang="en-US">
                <a:solidFill>
                  <a:schemeClr val="bg1"/>
                </a:solidFill>
              </a:rPr>
              <a:t>: Develop comprehensive in-app tutorials and guides to help users understand how to use the application effectively.</a:t>
            </a:r>
          </a:p>
          <a:p>
            <a:pPr>
              <a:spcAft>
                <a:spcPts val="600"/>
              </a:spcAft>
              <a:buFont typeface="Arial" panose="020B0604020202020204" pitchFamily="34" charset="0"/>
              <a:buChar char="•"/>
            </a:pPr>
            <a:r>
              <a:rPr lang="en-US" b="1">
                <a:solidFill>
                  <a:schemeClr val="bg1"/>
                </a:solidFill>
              </a:rPr>
              <a:t>Community and Support Forum</a:t>
            </a:r>
            <a:r>
              <a:rPr lang="en-US">
                <a:solidFill>
                  <a:schemeClr val="bg1"/>
                </a:solidFill>
              </a:rPr>
              <a:t>: Establish a community forum and support channels to provide users with a platform for discussion, troubleshooting, and sharing best practices.</a:t>
            </a:r>
          </a:p>
        </p:txBody>
      </p:sp>
      <p:sp>
        <p:nvSpPr>
          <p:cNvPr id="27" name="TextBox 26">
            <a:extLst>
              <a:ext uri="{FF2B5EF4-FFF2-40B4-BE49-F238E27FC236}">
                <a16:creationId xmlns:a16="http://schemas.microsoft.com/office/drawing/2014/main" id="{44D0E44F-1211-2485-0F3D-240359169067}"/>
              </a:ext>
            </a:extLst>
          </p:cNvPr>
          <p:cNvSpPr txBox="1"/>
          <p:nvPr/>
        </p:nvSpPr>
        <p:spPr>
          <a:xfrm>
            <a:off x="1323971" y="3429102"/>
            <a:ext cx="3756025" cy="1837491"/>
          </a:xfrm>
          <a:prstGeom prst="rect">
            <a:avLst/>
          </a:prstGeom>
          <a:noFill/>
        </p:spPr>
        <p:txBody>
          <a:bodyPr wrap="square">
            <a:spAutoFit/>
          </a:bodyPr>
          <a:lstStyle/>
          <a:p>
            <a:pPr algn="ctr">
              <a:spcAft>
                <a:spcPts val="600"/>
              </a:spcAft>
            </a:pPr>
            <a:r>
              <a:rPr lang="en-US" sz="2400" b="1" dirty="0">
                <a:solidFill>
                  <a:schemeClr val="accent2"/>
                </a:solidFill>
                <a:latin typeface="ADLaM Display" panose="02010000000000000000" pitchFamily="2" charset="0"/>
                <a:ea typeface="ADLaM Display" panose="02010000000000000000" pitchFamily="2" charset="0"/>
                <a:cs typeface="ADLaM Display" panose="02010000000000000000" pitchFamily="2" charset="0"/>
              </a:rPr>
              <a:t>Drag-and-Drop Functionality</a:t>
            </a:r>
            <a:endParaRPr lang="en-US" sz="1800" b="1" dirty="0">
              <a:solidFill>
                <a:schemeClr val="accent1"/>
              </a:solidFill>
              <a:latin typeface="Aharoni" panose="02010803020104030203" pitchFamily="2" charset="-79"/>
              <a:cs typeface="Aharoni" panose="02010803020104030203" pitchFamily="2" charset="-79"/>
            </a:endParaRPr>
          </a:p>
          <a:p>
            <a:pPr algn="ctr">
              <a:lnSpc>
                <a:spcPct val="150000"/>
              </a:lnSpc>
              <a:spcAft>
                <a:spcPts val="600"/>
              </a:spcAft>
            </a:pPr>
            <a:r>
              <a:rPr lang="en-US" sz="1400" dirty="0">
                <a:solidFill>
                  <a:schemeClr val="bg1"/>
                </a:solidFill>
              </a:rPr>
              <a:t>Simplify the user experience by enabling drag-and-drop capabilities for data import and export</a:t>
            </a:r>
          </a:p>
        </p:txBody>
      </p:sp>
      <p:sp>
        <p:nvSpPr>
          <p:cNvPr id="32" name="TextBox 31">
            <a:extLst>
              <a:ext uri="{FF2B5EF4-FFF2-40B4-BE49-F238E27FC236}">
                <a16:creationId xmlns:a16="http://schemas.microsoft.com/office/drawing/2014/main" id="{E97CA66C-0840-B46A-F6C0-6EF7AE72F609}"/>
              </a:ext>
            </a:extLst>
          </p:cNvPr>
          <p:cNvSpPr txBox="1"/>
          <p:nvPr/>
        </p:nvSpPr>
        <p:spPr>
          <a:xfrm>
            <a:off x="7067870" y="3553594"/>
            <a:ext cx="3956050" cy="1261884"/>
          </a:xfrm>
          <a:prstGeom prst="rect">
            <a:avLst/>
          </a:prstGeom>
          <a:noFill/>
        </p:spPr>
        <p:txBody>
          <a:bodyPr wrap="square">
            <a:spAutoFit/>
          </a:bodyPr>
          <a:lstStyle/>
          <a:p>
            <a:pPr algn="ctr">
              <a:spcAft>
                <a:spcPts val="600"/>
              </a:spcAft>
            </a:pPr>
            <a:r>
              <a:rPr lang="en-US" sz="2400" b="1" dirty="0">
                <a:solidFill>
                  <a:schemeClr val="accent2"/>
                </a:solidFill>
                <a:latin typeface="ADLaM Display" panose="02010000000000000000" pitchFamily="2" charset="0"/>
                <a:ea typeface="ADLaM Display" panose="02010000000000000000" pitchFamily="2" charset="0"/>
                <a:cs typeface="ADLaM Display" panose="02010000000000000000" pitchFamily="2" charset="0"/>
              </a:rPr>
              <a:t>Customization Options</a:t>
            </a:r>
          </a:p>
          <a:p>
            <a:pPr marL="285750" indent="-285750" algn="ctr">
              <a:spcAft>
                <a:spcPts val="600"/>
              </a:spcAft>
              <a:buFont typeface="Arial" panose="020B0604020202020204" pitchFamily="34" charset="0"/>
              <a:buChar char="•"/>
            </a:pPr>
            <a:endParaRPr lang="en-US" b="1" dirty="0">
              <a:solidFill>
                <a:srgbClr val="00B0F0"/>
              </a:solidFill>
            </a:endParaRPr>
          </a:p>
          <a:p>
            <a:pPr marL="285750" indent="-285750">
              <a:buFont typeface="Arial" panose="020B0604020202020204" pitchFamily="34" charset="0"/>
              <a:buChar char="•"/>
            </a:pPr>
            <a:r>
              <a:rPr lang="en-US" sz="1400" dirty="0">
                <a:solidFill>
                  <a:schemeClr val="bg1"/>
                </a:solidFill>
              </a:rPr>
              <a:t>Allow users to customize cleaning rules and workflows to better fit their specific needs.</a:t>
            </a:r>
          </a:p>
        </p:txBody>
      </p:sp>
      <p:pic>
        <p:nvPicPr>
          <p:cNvPr id="47" name="Graphic 46" descr="Badge outline">
            <a:extLst>
              <a:ext uri="{FF2B5EF4-FFF2-40B4-BE49-F238E27FC236}">
                <a16:creationId xmlns:a16="http://schemas.microsoft.com/office/drawing/2014/main" id="{5919EE28-F19D-FD94-3D87-55195285CE1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560615" y="3462995"/>
            <a:ext cx="693130" cy="693130"/>
          </a:xfrm>
          <a:prstGeom prst="rect">
            <a:avLst/>
          </a:prstGeom>
        </p:spPr>
      </p:pic>
      <p:pic>
        <p:nvPicPr>
          <p:cNvPr id="51" name="Graphic 50" descr="Badge 1 outline">
            <a:extLst>
              <a:ext uri="{FF2B5EF4-FFF2-40B4-BE49-F238E27FC236}">
                <a16:creationId xmlns:a16="http://schemas.microsoft.com/office/drawing/2014/main" id="{3C2C67CC-F5BE-4525-4736-2E114A2E296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77405" y="3462995"/>
            <a:ext cx="693130" cy="693130"/>
          </a:xfrm>
          <a:prstGeom prst="rect">
            <a:avLst/>
          </a:prstGeom>
        </p:spPr>
      </p:pic>
    </p:spTree>
    <p:extLst>
      <p:ext uri="{BB962C8B-B14F-4D97-AF65-F5344CB8AC3E}">
        <p14:creationId xmlns:p14="http://schemas.microsoft.com/office/powerpoint/2010/main" val="1031039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1"/>
        <p:cNvGrpSpPr/>
        <p:nvPr/>
      </p:nvGrpSpPr>
      <p:grpSpPr>
        <a:xfrm>
          <a:off x="0" y="0"/>
          <a:ext cx="0" cy="0"/>
          <a:chOff x="0" y="0"/>
          <a:chExt cx="0" cy="0"/>
        </a:xfrm>
      </p:grpSpPr>
      <p:sp>
        <p:nvSpPr>
          <p:cNvPr id="48" name="Rectangle 47">
            <a:extLst>
              <a:ext uri="{FF2B5EF4-FFF2-40B4-BE49-F238E27FC236}">
                <a16:creationId xmlns:a16="http://schemas.microsoft.com/office/drawing/2014/main" id="{A7AE9375-4664-4DB2-922D-2782A6E439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5159A151-BC1C-707E-313D-FEB91F182E41}"/>
              </a:ext>
            </a:extLst>
          </p:cNvPr>
          <p:cNvSpPr txBox="1"/>
          <p:nvPr/>
        </p:nvSpPr>
        <p:spPr>
          <a:xfrm>
            <a:off x="977405" y="-193060"/>
            <a:ext cx="4800600" cy="1325563"/>
          </a:xfrm>
          <a:prstGeom prst="rect">
            <a:avLst/>
          </a:prstGeom>
        </p:spPr>
        <p:txBody>
          <a:bodyPr vert="horz" lIns="91440" tIns="45720" rIns="91440" bIns="45720" rtlCol="0" anchor="b">
            <a:normAutofit/>
          </a:bodyPr>
          <a:lstStyle/>
          <a:p>
            <a:pPr marL="0" lvl="0" indent="0">
              <a:lnSpc>
                <a:spcPct val="90000"/>
              </a:lnSpc>
              <a:spcBef>
                <a:spcPct val="0"/>
              </a:spcBef>
              <a:spcAft>
                <a:spcPts val="600"/>
              </a:spcAft>
            </a:pPr>
            <a:r>
              <a:rPr lang="en-US" sz="4400" b="1" i="1" kern="1200" dirty="0">
                <a:solidFill>
                  <a:schemeClr val="bg1"/>
                </a:solidFill>
                <a:latin typeface="+mj-lt"/>
                <a:ea typeface="+mj-ea"/>
                <a:cs typeface="+mj-cs"/>
                <a:sym typeface="Trebuchet MS"/>
              </a:rPr>
              <a:t>future work</a:t>
            </a:r>
          </a:p>
        </p:txBody>
      </p:sp>
      <p:cxnSp>
        <p:nvCxnSpPr>
          <p:cNvPr id="50" name="Straight Connector 49">
            <a:extLst>
              <a:ext uri="{FF2B5EF4-FFF2-40B4-BE49-F238E27FC236}">
                <a16:creationId xmlns:a16="http://schemas.microsoft.com/office/drawing/2014/main" id="{EE504C98-6397-41C1-A8D8-2D9C4ED307E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52AB0C-B4C5-C9BC-D432-FCEBBC6DCC2A}"/>
              </a:ext>
            </a:extLst>
          </p:cNvPr>
          <p:cNvSpPr txBox="1"/>
          <p:nvPr/>
        </p:nvSpPr>
        <p:spPr>
          <a:xfrm>
            <a:off x="166749" y="2139466"/>
            <a:ext cx="6095989" cy="371157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kern="1200" dirty="0">
                <a:solidFill>
                  <a:srgbClr val="00B050"/>
                </a:solidFill>
                <a:latin typeface="+mn-lt"/>
                <a:ea typeface="+mn-ea"/>
                <a:cs typeface="+mn-cs"/>
              </a:rPr>
              <a:t>3. Integration and Interoperability</a:t>
            </a:r>
          </a:p>
        </p:txBody>
      </p:sp>
      <p:cxnSp>
        <p:nvCxnSpPr>
          <p:cNvPr id="52" name="Straight Connector 51">
            <a:extLst>
              <a:ext uri="{FF2B5EF4-FFF2-40B4-BE49-F238E27FC236}">
                <a16:creationId xmlns:a16="http://schemas.microsoft.com/office/drawing/2014/main" id="{B7188D9B-1674-419B-A379-D1632A7EC3A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014E9BE-2F4A-8519-97CA-8B959E5E0C6B}"/>
              </a:ext>
            </a:extLst>
          </p:cNvPr>
          <p:cNvCxnSpPr>
            <a:cxnSpLocks/>
          </p:cNvCxnSpPr>
          <p:nvPr/>
        </p:nvCxnSpPr>
        <p:spPr>
          <a:xfrm>
            <a:off x="850900" y="299676"/>
            <a:ext cx="0" cy="107021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87C71F-A633-3AE8-470A-FAF9C822BCE5}"/>
              </a:ext>
            </a:extLst>
          </p:cNvPr>
          <p:cNvSpPr txBox="1"/>
          <p:nvPr/>
        </p:nvSpPr>
        <p:spPr>
          <a:xfrm>
            <a:off x="13373100" y="5627747"/>
            <a:ext cx="6350000" cy="1538883"/>
          </a:xfrm>
          <a:prstGeom prst="rect">
            <a:avLst/>
          </a:prstGeom>
          <a:noFill/>
        </p:spPr>
        <p:txBody>
          <a:bodyPr wrap="square">
            <a:spAutoFit/>
          </a:bodyPr>
          <a:lstStyle/>
          <a:p>
            <a:pPr>
              <a:spcAft>
                <a:spcPts val="600"/>
              </a:spcAft>
            </a:pPr>
            <a:r>
              <a:rPr lang="en-US" b="1" dirty="0">
                <a:solidFill>
                  <a:schemeClr val="bg1"/>
                </a:solidFill>
              </a:rPr>
              <a:t>6. Collaboration and Sharing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User Roles and Permissions</a:t>
            </a:r>
            <a:r>
              <a:rPr lang="en-US" dirty="0">
                <a:solidFill>
                  <a:schemeClr val="bg1"/>
                </a:solidFill>
              </a:rPr>
              <a:t>: Implement a robust user management system to allow for role-based access control, ensuring that only authorized users can perform certain actions.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Real-Time Collaboration</a:t>
            </a:r>
            <a:r>
              <a:rPr lang="en-US" dirty="0">
                <a:solidFill>
                  <a:schemeClr val="bg1"/>
                </a:solidFill>
              </a:rPr>
              <a:t>: Enable real-time collaboration features so multiple users can work on the same dataset simultaneously.</a:t>
            </a:r>
            <a:endParaRPr lang="en-US">
              <a:solidFill>
                <a:schemeClr val="bg1"/>
              </a:solidFill>
            </a:endParaRPr>
          </a:p>
        </p:txBody>
      </p:sp>
      <p:sp>
        <p:nvSpPr>
          <p:cNvPr id="16" name="TextBox 15">
            <a:extLst>
              <a:ext uri="{FF2B5EF4-FFF2-40B4-BE49-F238E27FC236}">
                <a16:creationId xmlns:a16="http://schemas.microsoft.com/office/drawing/2014/main" id="{4D07860D-9998-7322-E6FA-DC9ECA49DAB3}"/>
              </a:ext>
            </a:extLst>
          </p:cNvPr>
          <p:cNvSpPr txBox="1"/>
          <p:nvPr/>
        </p:nvSpPr>
        <p:spPr>
          <a:xfrm>
            <a:off x="13623925" y="2599009"/>
            <a:ext cx="6559550" cy="1031051"/>
          </a:xfrm>
          <a:prstGeom prst="rect">
            <a:avLst/>
          </a:prstGeom>
          <a:noFill/>
        </p:spPr>
        <p:txBody>
          <a:bodyPr wrap="square">
            <a:spAutoFit/>
          </a:bodyPr>
          <a:lstStyle/>
          <a:p>
            <a:pPr>
              <a:spcAft>
                <a:spcPts val="600"/>
              </a:spcAft>
            </a:pPr>
            <a:r>
              <a:rPr lang="en-US" b="1">
                <a:solidFill>
                  <a:schemeClr val="bg1"/>
                </a:solidFill>
              </a:rPr>
              <a:t>3. Integration and Interoperability</a:t>
            </a:r>
          </a:p>
          <a:p>
            <a:pPr>
              <a:spcAft>
                <a:spcPts val="600"/>
              </a:spcAft>
              <a:buFont typeface="Arial" panose="020B0604020202020204" pitchFamily="34" charset="0"/>
              <a:buChar char="•"/>
            </a:pPr>
            <a:r>
              <a:rPr lang="en-US" b="1">
                <a:solidFill>
                  <a:schemeClr val="bg1"/>
                </a:solidFill>
              </a:rPr>
              <a:t>Cloud Storage Support</a:t>
            </a:r>
            <a:r>
              <a:rPr lang="en-US">
                <a:solidFill>
                  <a:schemeClr val="bg1"/>
                </a:solidFill>
              </a:rPr>
              <a:t>: Enable integration with popular cloud storage solutions like AWS S3, Google Drive, and Dropbox for easy data import and export.</a:t>
            </a:r>
          </a:p>
        </p:txBody>
      </p:sp>
      <p:sp>
        <p:nvSpPr>
          <p:cNvPr id="18" name="TextBox 17">
            <a:extLst>
              <a:ext uri="{FF2B5EF4-FFF2-40B4-BE49-F238E27FC236}">
                <a16:creationId xmlns:a16="http://schemas.microsoft.com/office/drawing/2014/main" id="{691B61CA-E836-190D-436A-840EDC039391}"/>
              </a:ext>
            </a:extLst>
          </p:cNvPr>
          <p:cNvSpPr txBox="1"/>
          <p:nvPr/>
        </p:nvSpPr>
        <p:spPr>
          <a:xfrm>
            <a:off x="3406775" y="7428073"/>
            <a:ext cx="8197850" cy="815608"/>
          </a:xfrm>
          <a:prstGeom prst="rect">
            <a:avLst/>
          </a:prstGeom>
          <a:noFill/>
        </p:spPr>
        <p:txBody>
          <a:bodyPr wrap="square">
            <a:spAutoFit/>
          </a:bodyPr>
          <a:lstStyle/>
          <a:p>
            <a:pPr>
              <a:spcAft>
                <a:spcPts val="600"/>
              </a:spcAft>
            </a:pPr>
            <a:r>
              <a:rPr lang="en-US" b="1">
                <a:solidFill>
                  <a:schemeClr val="bg1"/>
                </a:solidFill>
              </a:rPr>
              <a:t>5. Security </a:t>
            </a:r>
          </a:p>
          <a:p>
            <a:pPr>
              <a:spcAft>
                <a:spcPts val="600"/>
              </a:spcAft>
              <a:buFont typeface="Arial" panose="020B0604020202020204" pitchFamily="34" charset="0"/>
              <a:buChar char="•"/>
            </a:pPr>
            <a:r>
              <a:rPr lang="en-US" b="1">
                <a:solidFill>
                  <a:schemeClr val="bg1"/>
                </a:solidFill>
              </a:rPr>
              <a:t>Data Encryption</a:t>
            </a:r>
            <a:r>
              <a:rPr lang="en-US">
                <a:solidFill>
                  <a:schemeClr val="bg1"/>
                </a:solidFill>
              </a:rPr>
              <a:t>: Ensure that all data, both in transit and at rest, is encrypted to protect sensitive information.</a:t>
            </a:r>
          </a:p>
        </p:txBody>
      </p:sp>
      <p:sp>
        <p:nvSpPr>
          <p:cNvPr id="20" name="TextBox 19">
            <a:extLst>
              <a:ext uri="{FF2B5EF4-FFF2-40B4-BE49-F238E27FC236}">
                <a16:creationId xmlns:a16="http://schemas.microsoft.com/office/drawing/2014/main" id="{A8A6EB28-4FC0-5094-B430-086BF042E813}"/>
              </a:ext>
            </a:extLst>
          </p:cNvPr>
          <p:cNvSpPr txBox="1"/>
          <p:nvPr/>
        </p:nvSpPr>
        <p:spPr>
          <a:xfrm>
            <a:off x="0" y="7017188"/>
            <a:ext cx="8197850" cy="1323439"/>
          </a:xfrm>
          <a:prstGeom prst="rect">
            <a:avLst/>
          </a:prstGeom>
          <a:noFill/>
        </p:spPr>
        <p:txBody>
          <a:bodyPr wrap="square">
            <a:spAutoFit/>
          </a:bodyPr>
          <a:lstStyle/>
          <a:p>
            <a:pPr>
              <a:spcAft>
                <a:spcPts val="600"/>
              </a:spcAft>
            </a:pPr>
            <a:r>
              <a:rPr lang="en-US" b="1" dirty="0">
                <a:solidFill>
                  <a:schemeClr val="bg1"/>
                </a:solidFill>
              </a:rPr>
              <a:t>6. Collaboration and Sharing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User Roles and Permissions</a:t>
            </a:r>
            <a:r>
              <a:rPr lang="en-US" dirty="0">
                <a:solidFill>
                  <a:schemeClr val="bg1"/>
                </a:solidFill>
              </a:rPr>
              <a:t>: Implement a robust user management system to allow for role-based access control, ensuring that only authorized users can perform certain actions.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Real-Time Collaboration</a:t>
            </a:r>
            <a:r>
              <a:rPr lang="en-US" dirty="0">
                <a:solidFill>
                  <a:schemeClr val="bg1"/>
                </a:solidFill>
              </a:rPr>
              <a:t>: Enable real-time collaboration features so multiple users can work on the same dataset simultaneously.</a:t>
            </a:r>
            <a:endParaRPr lang="en-US">
              <a:solidFill>
                <a:schemeClr val="bg1"/>
              </a:solidFill>
            </a:endParaRPr>
          </a:p>
        </p:txBody>
      </p:sp>
      <p:sp>
        <p:nvSpPr>
          <p:cNvPr id="22" name="TextBox 21">
            <a:extLst>
              <a:ext uri="{FF2B5EF4-FFF2-40B4-BE49-F238E27FC236}">
                <a16:creationId xmlns:a16="http://schemas.microsoft.com/office/drawing/2014/main" id="{59EE1233-5A6C-9CF6-01EA-DC105C03BE63}"/>
              </a:ext>
            </a:extLst>
          </p:cNvPr>
          <p:cNvSpPr txBox="1"/>
          <p:nvPr/>
        </p:nvSpPr>
        <p:spPr>
          <a:xfrm>
            <a:off x="7388225" y="6789868"/>
            <a:ext cx="8197850" cy="1323439"/>
          </a:xfrm>
          <a:prstGeom prst="rect">
            <a:avLst/>
          </a:prstGeom>
          <a:noFill/>
        </p:spPr>
        <p:txBody>
          <a:bodyPr wrap="square">
            <a:spAutoFit/>
          </a:bodyPr>
          <a:lstStyle/>
          <a:p>
            <a:pPr>
              <a:spcAft>
                <a:spcPts val="600"/>
              </a:spcAft>
            </a:pPr>
            <a:r>
              <a:rPr lang="en-US" b="1" dirty="0">
                <a:solidFill>
                  <a:schemeClr val="bg1"/>
                </a:solidFill>
              </a:rPr>
              <a:t>7. Enhanced Reporting and Monitoring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Audit Logs</a:t>
            </a:r>
            <a:r>
              <a:rPr lang="en-US" dirty="0">
                <a:solidFill>
                  <a:schemeClr val="bg1"/>
                </a:solidFill>
              </a:rPr>
              <a:t>: Maintain detailed logs of all data cleaning activities for accountability and tracking purposes.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Custom Reports</a:t>
            </a:r>
            <a:r>
              <a:rPr lang="en-US" dirty="0">
                <a:solidFill>
                  <a:schemeClr val="bg1"/>
                </a:solidFill>
              </a:rPr>
              <a:t>: Provide tools for generating custom reports that summarize the results of data cleaning operations.</a:t>
            </a:r>
            <a:endParaRPr lang="en-US">
              <a:solidFill>
                <a:schemeClr val="bg1"/>
              </a:solidFill>
            </a:endParaRPr>
          </a:p>
        </p:txBody>
      </p:sp>
      <p:sp>
        <p:nvSpPr>
          <p:cNvPr id="24" name="TextBox 23">
            <a:extLst>
              <a:ext uri="{FF2B5EF4-FFF2-40B4-BE49-F238E27FC236}">
                <a16:creationId xmlns:a16="http://schemas.microsoft.com/office/drawing/2014/main" id="{133385AB-6792-58B5-FC15-2C24FDAB6EE7}"/>
              </a:ext>
            </a:extLst>
          </p:cNvPr>
          <p:cNvSpPr txBox="1"/>
          <p:nvPr/>
        </p:nvSpPr>
        <p:spPr>
          <a:xfrm>
            <a:off x="9902825" y="-1388471"/>
            <a:ext cx="8197850" cy="1323439"/>
          </a:xfrm>
          <a:prstGeom prst="rect">
            <a:avLst/>
          </a:prstGeom>
          <a:noFill/>
        </p:spPr>
        <p:txBody>
          <a:bodyPr wrap="square">
            <a:spAutoFit/>
          </a:bodyPr>
          <a:lstStyle/>
          <a:p>
            <a:pPr>
              <a:spcAft>
                <a:spcPts val="600"/>
              </a:spcAft>
            </a:pPr>
            <a:r>
              <a:rPr lang="en-US" b="1">
                <a:solidFill>
                  <a:schemeClr val="bg1"/>
                </a:solidFill>
              </a:rPr>
              <a:t>10. Training and Support</a:t>
            </a:r>
          </a:p>
          <a:p>
            <a:pPr>
              <a:spcAft>
                <a:spcPts val="600"/>
              </a:spcAft>
              <a:buFont typeface="Arial" panose="020B0604020202020204" pitchFamily="34" charset="0"/>
              <a:buChar char="•"/>
            </a:pPr>
            <a:r>
              <a:rPr lang="en-US" b="1">
                <a:solidFill>
                  <a:schemeClr val="bg1"/>
                </a:solidFill>
              </a:rPr>
              <a:t>In-App Tutorials</a:t>
            </a:r>
            <a:r>
              <a:rPr lang="en-US">
                <a:solidFill>
                  <a:schemeClr val="bg1"/>
                </a:solidFill>
              </a:rPr>
              <a:t>: Develop comprehensive in-app tutorials and guides to help users understand how to use the application effectively.</a:t>
            </a:r>
          </a:p>
          <a:p>
            <a:pPr>
              <a:spcAft>
                <a:spcPts val="600"/>
              </a:spcAft>
              <a:buFont typeface="Arial" panose="020B0604020202020204" pitchFamily="34" charset="0"/>
              <a:buChar char="•"/>
            </a:pPr>
            <a:r>
              <a:rPr lang="en-US" b="1">
                <a:solidFill>
                  <a:schemeClr val="bg1"/>
                </a:solidFill>
              </a:rPr>
              <a:t>Community and Support Forum</a:t>
            </a:r>
            <a:r>
              <a:rPr lang="en-US">
                <a:solidFill>
                  <a:schemeClr val="bg1"/>
                </a:solidFill>
              </a:rPr>
              <a:t>: Establish a community forum and support channels to provide users with a platform for discussion, troubleshooting, and sharing best practices.</a:t>
            </a:r>
          </a:p>
        </p:txBody>
      </p:sp>
      <p:sp>
        <p:nvSpPr>
          <p:cNvPr id="27" name="TextBox 26">
            <a:extLst>
              <a:ext uri="{FF2B5EF4-FFF2-40B4-BE49-F238E27FC236}">
                <a16:creationId xmlns:a16="http://schemas.microsoft.com/office/drawing/2014/main" id="{44D0E44F-1211-2485-0F3D-240359169067}"/>
              </a:ext>
            </a:extLst>
          </p:cNvPr>
          <p:cNvSpPr txBox="1"/>
          <p:nvPr/>
        </p:nvSpPr>
        <p:spPr>
          <a:xfrm>
            <a:off x="1323971" y="3429102"/>
            <a:ext cx="3756025" cy="1184940"/>
          </a:xfrm>
          <a:prstGeom prst="rect">
            <a:avLst/>
          </a:prstGeom>
          <a:noFill/>
        </p:spPr>
        <p:txBody>
          <a:bodyPr wrap="square">
            <a:spAutoFit/>
          </a:bodyPr>
          <a:lstStyle/>
          <a:p>
            <a:pPr algn="ctr">
              <a:spcAft>
                <a:spcPts val="600"/>
              </a:spcAft>
            </a:pPr>
            <a:r>
              <a:rPr lang="en-US" sz="2400" b="1" dirty="0">
                <a:solidFill>
                  <a:schemeClr val="accent2"/>
                </a:solidFill>
                <a:latin typeface="ADLaM Display" panose="02010000000000000000" pitchFamily="2" charset="0"/>
                <a:ea typeface="ADLaM Display" panose="02010000000000000000" pitchFamily="2" charset="0"/>
                <a:cs typeface="ADLaM Display" panose="02010000000000000000" pitchFamily="2" charset="0"/>
              </a:rPr>
              <a:t>Cloud Storage Support</a:t>
            </a:r>
          </a:p>
          <a:p>
            <a:pPr algn="ctr">
              <a:spcAft>
                <a:spcPts val="600"/>
              </a:spcAft>
            </a:pPr>
            <a:r>
              <a:rPr lang="en-US" dirty="0">
                <a:solidFill>
                  <a:schemeClr val="bg1"/>
                </a:solidFill>
              </a:rPr>
              <a:t>Enable integration with popular cloud storage solutions like AWS S3, Google Drive, and Dropbox for easy data import and export.</a:t>
            </a:r>
            <a:endParaRPr lang="en-US" sz="1400" dirty="0">
              <a:solidFill>
                <a:schemeClr val="bg1"/>
              </a:solidFill>
            </a:endParaRPr>
          </a:p>
        </p:txBody>
      </p:sp>
      <p:sp>
        <p:nvSpPr>
          <p:cNvPr id="32" name="TextBox 31">
            <a:extLst>
              <a:ext uri="{FF2B5EF4-FFF2-40B4-BE49-F238E27FC236}">
                <a16:creationId xmlns:a16="http://schemas.microsoft.com/office/drawing/2014/main" id="{E97CA66C-0840-B46A-F6C0-6EF7AE72F609}"/>
              </a:ext>
            </a:extLst>
          </p:cNvPr>
          <p:cNvSpPr txBox="1"/>
          <p:nvPr/>
        </p:nvSpPr>
        <p:spPr>
          <a:xfrm>
            <a:off x="7067870" y="3553594"/>
            <a:ext cx="3956050" cy="1184940"/>
          </a:xfrm>
          <a:prstGeom prst="rect">
            <a:avLst/>
          </a:prstGeom>
          <a:noFill/>
        </p:spPr>
        <p:txBody>
          <a:bodyPr wrap="square">
            <a:spAutoFit/>
          </a:bodyPr>
          <a:lstStyle/>
          <a:p>
            <a:pPr algn="ctr">
              <a:spcAft>
                <a:spcPts val="600"/>
              </a:spcAft>
            </a:pPr>
            <a:r>
              <a:rPr lang="en-US" sz="2400" b="1" dirty="0">
                <a:solidFill>
                  <a:schemeClr val="accent2"/>
                </a:solidFill>
                <a:latin typeface="ADLaM Display" panose="02010000000000000000" pitchFamily="2" charset="0"/>
                <a:ea typeface="ADLaM Display" panose="02010000000000000000" pitchFamily="2" charset="0"/>
                <a:cs typeface="ADLaM Display" panose="02010000000000000000" pitchFamily="2" charset="0"/>
              </a:rPr>
              <a:t>Data Encryption</a:t>
            </a:r>
            <a:endParaRPr lang="en-US" b="1" dirty="0">
              <a:solidFill>
                <a:srgbClr val="00B0F0"/>
              </a:solidFill>
            </a:endParaRPr>
          </a:p>
          <a:p>
            <a:pPr marL="285750" indent="-285750" algn="ctr">
              <a:buFont typeface="Arial" panose="020B0604020202020204" pitchFamily="34" charset="0"/>
              <a:buChar char="•"/>
            </a:pPr>
            <a:r>
              <a:rPr lang="en-US" sz="1400" dirty="0">
                <a:solidFill>
                  <a:schemeClr val="bg1"/>
                </a:solidFill>
              </a:rPr>
              <a:t>Ensure that all data, both in transit and at rest, is encrypted to protect sensitive information.</a:t>
            </a:r>
          </a:p>
        </p:txBody>
      </p:sp>
      <p:cxnSp>
        <p:nvCxnSpPr>
          <p:cNvPr id="4" name="Straight Connector 3">
            <a:extLst>
              <a:ext uri="{FF2B5EF4-FFF2-40B4-BE49-F238E27FC236}">
                <a16:creationId xmlns:a16="http://schemas.microsoft.com/office/drawing/2014/main" id="{57B7D4EE-7C85-DD8A-72EE-0FC807658B0E}"/>
              </a:ext>
            </a:extLst>
          </p:cNvPr>
          <p:cNvCxnSpPr/>
          <p:nvPr/>
        </p:nvCxnSpPr>
        <p:spPr>
          <a:xfrm>
            <a:off x="6096000" y="2139466"/>
            <a:ext cx="0" cy="3488281"/>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2C4C64B4-C164-AC4C-1FA1-33060FDFC414}"/>
              </a:ext>
            </a:extLst>
          </p:cNvPr>
          <p:cNvSpPr txBox="1"/>
          <p:nvPr/>
        </p:nvSpPr>
        <p:spPr>
          <a:xfrm>
            <a:off x="6262760" y="2026340"/>
            <a:ext cx="6095989" cy="371157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kern="1200" dirty="0">
                <a:solidFill>
                  <a:srgbClr val="00B050"/>
                </a:solidFill>
                <a:latin typeface="+mn-lt"/>
                <a:ea typeface="+mn-ea"/>
                <a:cs typeface="+mn-cs"/>
              </a:rPr>
              <a:t>4. Security </a:t>
            </a:r>
          </a:p>
        </p:txBody>
      </p:sp>
    </p:spTree>
    <p:extLst>
      <p:ext uri="{BB962C8B-B14F-4D97-AF65-F5344CB8AC3E}">
        <p14:creationId xmlns:p14="http://schemas.microsoft.com/office/powerpoint/2010/main" val="2120956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1"/>
        <p:cNvGrpSpPr/>
        <p:nvPr/>
      </p:nvGrpSpPr>
      <p:grpSpPr>
        <a:xfrm>
          <a:off x="0" y="0"/>
          <a:ext cx="0" cy="0"/>
          <a:chOff x="0" y="0"/>
          <a:chExt cx="0" cy="0"/>
        </a:xfrm>
      </p:grpSpPr>
      <p:sp>
        <p:nvSpPr>
          <p:cNvPr id="48" name="Rectangle 47">
            <a:extLst>
              <a:ext uri="{FF2B5EF4-FFF2-40B4-BE49-F238E27FC236}">
                <a16:creationId xmlns:a16="http://schemas.microsoft.com/office/drawing/2014/main" id="{A7AE9375-4664-4DB2-922D-2782A6E439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5159A151-BC1C-707E-313D-FEB91F182E41}"/>
              </a:ext>
            </a:extLst>
          </p:cNvPr>
          <p:cNvSpPr txBox="1"/>
          <p:nvPr/>
        </p:nvSpPr>
        <p:spPr>
          <a:xfrm>
            <a:off x="977405" y="-193060"/>
            <a:ext cx="4800600" cy="1325563"/>
          </a:xfrm>
          <a:prstGeom prst="rect">
            <a:avLst/>
          </a:prstGeom>
        </p:spPr>
        <p:txBody>
          <a:bodyPr vert="horz" lIns="91440" tIns="45720" rIns="91440" bIns="45720" rtlCol="0" anchor="b">
            <a:normAutofit/>
          </a:bodyPr>
          <a:lstStyle/>
          <a:p>
            <a:pPr marL="0" lvl="0" indent="0">
              <a:lnSpc>
                <a:spcPct val="90000"/>
              </a:lnSpc>
              <a:spcBef>
                <a:spcPct val="0"/>
              </a:spcBef>
              <a:spcAft>
                <a:spcPts val="600"/>
              </a:spcAft>
            </a:pPr>
            <a:r>
              <a:rPr lang="en-US" sz="4400" b="1" i="1" kern="1200" dirty="0">
                <a:solidFill>
                  <a:schemeClr val="bg1"/>
                </a:solidFill>
                <a:latin typeface="+mj-lt"/>
                <a:ea typeface="+mj-ea"/>
                <a:cs typeface="+mj-cs"/>
                <a:sym typeface="Trebuchet MS"/>
              </a:rPr>
              <a:t>future work</a:t>
            </a:r>
          </a:p>
        </p:txBody>
      </p:sp>
      <p:cxnSp>
        <p:nvCxnSpPr>
          <p:cNvPr id="50" name="Straight Connector 49">
            <a:extLst>
              <a:ext uri="{FF2B5EF4-FFF2-40B4-BE49-F238E27FC236}">
                <a16:creationId xmlns:a16="http://schemas.microsoft.com/office/drawing/2014/main" id="{EE504C98-6397-41C1-A8D8-2D9C4ED307E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52AB0C-B4C5-C9BC-D432-FCEBBC6DCC2A}"/>
              </a:ext>
            </a:extLst>
          </p:cNvPr>
          <p:cNvSpPr txBox="1"/>
          <p:nvPr/>
        </p:nvSpPr>
        <p:spPr>
          <a:xfrm>
            <a:off x="166749" y="2139466"/>
            <a:ext cx="6095989" cy="371157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kern="1200" dirty="0">
                <a:solidFill>
                  <a:srgbClr val="00B050"/>
                </a:solidFill>
                <a:latin typeface="+mn-lt"/>
                <a:ea typeface="+mn-ea"/>
                <a:cs typeface="+mn-cs"/>
              </a:rPr>
              <a:t>5. Enhanced Reporting and Monitoring</a:t>
            </a:r>
          </a:p>
        </p:txBody>
      </p:sp>
      <p:cxnSp>
        <p:nvCxnSpPr>
          <p:cNvPr id="52" name="Straight Connector 51">
            <a:extLst>
              <a:ext uri="{FF2B5EF4-FFF2-40B4-BE49-F238E27FC236}">
                <a16:creationId xmlns:a16="http://schemas.microsoft.com/office/drawing/2014/main" id="{B7188D9B-1674-419B-A379-D1632A7EC3A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014E9BE-2F4A-8519-97CA-8B959E5E0C6B}"/>
              </a:ext>
            </a:extLst>
          </p:cNvPr>
          <p:cNvCxnSpPr>
            <a:cxnSpLocks/>
          </p:cNvCxnSpPr>
          <p:nvPr/>
        </p:nvCxnSpPr>
        <p:spPr>
          <a:xfrm>
            <a:off x="850900" y="299676"/>
            <a:ext cx="0" cy="107021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87C71F-A633-3AE8-470A-FAF9C822BCE5}"/>
              </a:ext>
            </a:extLst>
          </p:cNvPr>
          <p:cNvSpPr txBox="1"/>
          <p:nvPr/>
        </p:nvSpPr>
        <p:spPr>
          <a:xfrm>
            <a:off x="13373100" y="5627747"/>
            <a:ext cx="6350000" cy="1538883"/>
          </a:xfrm>
          <a:prstGeom prst="rect">
            <a:avLst/>
          </a:prstGeom>
          <a:noFill/>
        </p:spPr>
        <p:txBody>
          <a:bodyPr wrap="square">
            <a:spAutoFit/>
          </a:bodyPr>
          <a:lstStyle/>
          <a:p>
            <a:pPr>
              <a:spcAft>
                <a:spcPts val="600"/>
              </a:spcAft>
            </a:pPr>
            <a:r>
              <a:rPr lang="en-US" b="1" dirty="0">
                <a:solidFill>
                  <a:schemeClr val="bg1"/>
                </a:solidFill>
              </a:rPr>
              <a:t>6. Collaboration and Sharing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User Roles and Permissions</a:t>
            </a:r>
            <a:r>
              <a:rPr lang="en-US" dirty="0">
                <a:solidFill>
                  <a:schemeClr val="bg1"/>
                </a:solidFill>
              </a:rPr>
              <a:t>: Implement a robust user management system to allow for role-based access control, ensuring that only authorized users can perform certain actions.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Real-Time Collaboration</a:t>
            </a:r>
            <a:r>
              <a:rPr lang="en-US" dirty="0">
                <a:solidFill>
                  <a:schemeClr val="bg1"/>
                </a:solidFill>
              </a:rPr>
              <a:t>: Enable real-time collaboration features so multiple users can work on the same dataset simultaneously.</a:t>
            </a:r>
            <a:endParaRPr lang="en-US">
              <a:solidFill>
                <a:schemeClr val="bg1"/>
              </a:solidFill>
            </a:endParaRPr>
          </a:p>
        </p:txBody>
      </p:sp>
      <p:sp>
        <p:nvSpPr>
          <p:cNvPr id="16" name="TextBox 15">
            <a:extLst>
              <a:ext uri="{FF2B5EF4-FFF2-40B4-BE49-F238E27FC236}">
                <a16:creationId xmlns:a16="http://schemas.microsoft.com/office/drawing/2014/main" id="{4D07860D-9998-7322-E6FA-DC9ECA49DAB3}"/>
              </a:ext>
            </a:extLst>
          </p:cNvPr>
          <p:cNvSpPr txBox="1"/>
          <p:nvPr/>
        </p:nvSpPr>
        <p:spPr>
          <a:xfrm>
            <a:off x="13623925" y="2599009"/>
            <a:ext cx="6559550" cy="1031051"/>
          </a:xfrm>
          <a:prstGeom prst="rect">
            <a:avLst/>
          </a:prstGeom>
          <a:noFill/>
        </p:spPr>
        <p:txBody>
          <a:bodyPr wrap="square">
            <a:spAutoFit/>
          </a:bodyPr>
          <a:lstStyle/>
          <a:p>
            <a:pPr>
              <a:spcAft>
                <a:spcPts val="600"/>
              </a:spcAft>
            </a:pPr>
            <a:r>
              <a:rPr lang="en-US" b="1">
                <a:solidFill>
                  <a:schemeClr val="bg1"/>
                </a:solidFill>
              </a:rPr>
              <a:t>3. Integration and Interoperability</a:t>
            </a:r>
          </a:p>
          <a:p>
            <a:pPr>
              <a:spcAft>
                <a:spcPts val="600"/>
              </a:spcAft>
              <a:buFont typeface="Arial" panose="020B0604020202020204" pitchFamily="34" charset="0"/>
              <a:buChar char="•"/>
            </a:pPr>
            <a:r>
              <a:rPr lang="en-US" b="1">
                <a:solidFill>
                  <a:schemeClr val="bg1"/>
                </a:solidFill>
              </a:rPr>
              <a:t>Cloud Storage Support</a:t>
            </a:r>
            <a:r>
              <a:rPr lang="en-US">
                <a:solidFill>
                  <a:schemeClr val="bg1"/>
                </a:solidFill>
              </a:rPr>
              <a:t>: Enable integration with popular cloud storage solutions like AWS S3, Google Drive, and Dropbox for easy data import and export.</a:t>
            </a:r>
          </a:p>
        </p:txBody>
      </p:sp>
      <p:sp>
        <p:nvSpPr>
          <p:cNvPr id="18" name="TextBox 17">
            <a:extLst>
              <a:ext uri="{FF2B5EF4-FFF2-40B4-BE49-F238E27FC236}">
                <a16:creationId xmlns:a16="http://schemas.microsoft.com/office/drawing/2014/main" id="{691B61CA-E836-190D-436A-840EDC039391}"/>
              </a:ext>
            </a:extLst>
          </p:cNvPr>
          <p:cNvSpPr txBox="1"/>
          <p:nvPr/>
        </p:nvSpPr>
        <p:spPr>
          <a:xfrm>
            <a:off x="3406775" y="7428073"/>
            <a:ext cx="8197850" cy="815608"/>
          </a:xfrm>
          <a:prstGeom prst="rect">
            <a:avLst/>
          </a:prstGeom>
          <a:noFill/>
        </p:spPr>
        <p:txBody>
          <a:bodyPr wrap="square">
            <a:spAutoFit/>
          </a:bodyPr>
          <a:lstStyle/>
          <a:p>
            <a:pPr>
              <a:spcAft>
                <a:spcPts val="600"/>
              </a:spcAft>
            </a:pPr>
            <a:r>
              <a:rPr lang="en-US" b="1">
                <a:solidFill>
                  <a:schemeClr val="bg1"/>
                </a:solidFill>
              </a:rPr>
              <a:t>5. Security </a:t>
            </a:r>
          </a:p>
          <a:p>
            <a:pPr>
              <a:spcAft>
                <a:spcPts val="600"/>
              </a:spcAft>
              <a:buFont typeface="Arial" panose="020B0604020202020204" pitchFamily="34" charset="0"/>
              <a:buChar char="•"/>
            </a:pPr>
            <a:r>
              <a:rPr lang="en-US" b="1">
                <a:solidFill>
                  <a:schemeClr val="bg1"/>
                </a:solidFill>
              </a:rPr>
              <a:t>Data Encryption</a:t>
            </a:r>
            <a:r>
              <a:rPr lang="en-US">
                <a:solidFill>
                  <a:schemeClr val="bg1"/>
                </a:solidFill>
              </a:rPr>
              <a:t>: Ensure that all data, both in transit and at rest, is encrypted to protect sensitive information.</a:t>
            </a:r>
          </a:p>
        </p:txBody>
      </p:sp>
      <p:sp>
        <p:nvSpPr>
          <p:cNvPr id="20" name="TextBox 19">
            <a:extLst>
              <a:ext uri="{FF2B5EF4-FFF2-40B4-BE49-F238E27FC236}">
                <a16:creationId xmlns:a16="http://schemas.microsoft.com/office/drawing/2014/main" id="{A8A6EB28-4FC0-5094-B430-086BF042E813}"/>
              </a:ext>
            </a:extLst>
          </p:cNvPr>
          <p:cNvSpPr txBox="1"/>
          <p:nvPr/>
        </p:nvSpPr>
        <p:spPr>
          <a:xfrm>
            <a:off x="0" y="7017188"/>
            <a:ext cx="8197850" cy="1323439"/>
          </a:xfrm>
          <a:prstGeom prst="rect">
            <a:avLst/>
          </a:prstGeom>
          <a:noFill/>
        </p:spPr>
        <p:txBody>
          <a:bodyPr wrap="square">
            <a:spAutoFit/>
          </a:bodyPr>
          <a:lstStyle/>
          <a:p>
            <a:pPr>
              <a:spcAft>
                <a:spcPts val="600"/>
              </a:spcAft>
            </a:pPr>
            <a:r>
              <a:rPr lang="en-US" b="1" dirty="0">
                <a:solidFill>
                  <a:schemeClr val="bg1"/>
                </a:solidFill>
              </a:rPr>
              <a:t>6. Collaboration and Sharing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User Roles and Permissions</a:t>
            </a:r>
            <a:r>
              <a:rPr lang="en-US" dirty="0">
                <a:solidFill>
                  <a:schemeClr val="bg1"/>
                </a:solidFill>
              </a:rPr>
              <a:t>: Implement a robust user management system to allow for role-based access control, ensuring that only authorized users can perform certain actions.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Real-Time Collaboration</a:t>
            </a:r>
            <a:r>
              <a:rPr lang="en-US" dirty="0">
                <a:solidFill>
                  <a:schemeClr val="bg1"/>
                </a:solidFill>
              </a:rPr>
              <a:t>: Enable real-time collaboration features so multiple users can work on the same dataset simultaneously.</a:t>
            </a:r>
            <a:endParaRPr lang="en-US">
              <a:solidFill>
                <a:schemeClr val="bg1"/>
              </a:solidFill>
            </a:endParaRPr>
          </a:p>
        </p:txBody>
      </p:sp>
      <p:sp>
        <p:nvSpPr>
          <p:cNvPr id="22" name="TextBox 21">
            <a:extLst>
              <a:ext uri="{FF2B5EF4-FFF2-40B4-BE49-F238E27FC236}">
                <a16:creationId xmlns:a16="http://schemas.microsoft.com/office/drawing/2014/main" id="{59EE1233-5A6C-9CF6-01EA-DC105C03BE63}"/>
              </a:ext>
            </a:extLst>
          </p:cNvPr>
          <p:cNvSpPr txBox="1"/>
          <p:nvPr/>
        </p:nvSpPr>
        <p:spPr>
          <a:xfrm>
            <a:off x="7388225" y="6789868"/>
            <a:ext cx="8197850" cy="1323439"/>
          </a:xfrm>
          <a:prstGeom prst="rect">
            <a:avLst/>
          </a:prstGeom>
          <a:noFill/>
        </p:spPr>
        <p:txBody>
          <a:bodyPr wrap="square">
            <a:spAutoFit/>
          </a:bodyPr>
          <a:lstStyle/>
          <a:p>
            <a:pPr>
              <a:spcAft>
                <a:spcPts val="600"/>
              </a:spcAft>
            </a:pPr>
            <a:r>
              <a:rPr lang="en-US" b="1" dirty="0">
                <a:solidFill>
                  <a:schemeClr val="bg1"/>
                </a:solidFill>
              </a:rPr>
              <a:t>7. Enhanced Reporting and Monitoring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Audit Logs</a:t>
            </a:r>
            <a:r>
              <a:rPr lang="en-US" dirty="0">
                <a:solidFill>
                  <a:schemeClr val="bg1"/>
                </a:solidFill>
              </a:rPr>
              <a:t>: Maintain detailed logs of all data cleaning activities for accountability and tracking purposes.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Custom Reports</a:t>
            </a:r>
            <a:r>
              <a:rPr lang="en-US" dirty="0">
                <a:solidFill>
                  <a:schemeClr val="bg1"/>
                </a:solidFill>
              </a:rPr>
              <a:t>: Provide tools for generating custom reports that summarize the results of data cleaning operations.</a:t>
            </a:r>
            <a:endParaRPr lang="en-US">
              <a:solidFill>
                <a:schemeClr val="bg1"/>
              </a:solidFill>
            </a:endParaRPr>
          </a:p>
        </p:txBody>
      </p:sp>
      <p:sp>
        <p:nvSpPr>
          <p:cNvPr id="24" name="TextBox 23">
            <a:extLst>
              <a:ext uri="{FF2B5EF4-FFF2-40B4-BE49-F238E27FC236}">
                <a16:creationId xmlns:a16="http://schemas.microsoft.com/office/drawing/2014/main" id="{133385AB-6792-58B5-FC15-2C24FDAB6EE7}"/>
              </a:ext>
            </a:extLst>
          </p:cNvPr>
          <p:cNvSpPr txBox="1"/>
          <p:nvPr/>
        </p:nvSpPr>
        <p:spPr>
          <a:xfrm>
            <a:off x="9902825" y="-1388471"/>
            <a:ext cx="8197850" cy="1323439"/>
          </a:xfrm>
          <a:prstGeom prst="rect">
            <a:avLst/>
          </a:prstGeom>
          <a:noFill/>
        </p:spPr>
        <p:txBody>
          <a:bodyPr wrap="square">
            <a:spAutoFit/>
          </a:bodyPr>
          <a:lstStyle/>
          <a:p>
            <a:pPr>
              <a:spcAft>
                <a:spcPts val="600"/>
              </a:spcAft>
            </a:pPr>
            <a:r>
              <a:rPr lang="en-US" b="1">
                <a:solidFill>
                  <a:schemeClr val="bg1"/>
                </a:solidFill>
              </a:rPr>
              <a:t>10. Training and Support</a:t>
            </a:r>
          </a:p>
          <a:p>
            <a:pPr>
              <a:spcAft>
                <a:spcPts val="600"/>
              </a:spcAft>
              <a:buFont typeface="Arial" panose="020B0604020202020204" pitchFamily="34" charset="0"/>
              <a:buChar char="•"/>
            </a:pPr>
            <a:r>
              <a:rPr lang="en-US" b="1">
                <a:solidFill>
                  <a:schemeClr val="bg1"/>
                </a:solidFill>
              </a:rPr>
              <a:t>In-App Tutorials</a:t>
            </a:r>
            <a:r>
              <a:rPr lang="en-US">
                <a:solidFill>
                  <a:schemeClr val="bg1"/>
                </a:solidFill>
              </a:rPr>
              <a:t>: Develop comprehensive in-app tutorials and guides to help users understand how to use the application effectively.</a:t>
            </a:r>
          </a:p>
          <a:p>
            <a:pPr>
              <a:spcAft>
                <a:spcPts val="600"/>
              </a:spcAft>
              <a:buFont typeface="Arial" panose="020B0604020202020204" pitchFamily="34" charset="0"/>
              <a:buChar char="•"/>
            </a:pPr>
            <a:r>
              <a:rPr lang="en-US" b="1">
                <a:solidFill>
                  <a:schemeClr val="bg1"/>
                </a:solidFill>
              </a:rPr>
              <a:t>Community and Support Forum</a:t>
            </a:r>
            <a:r>
              <a:rPr lang="en-US">
                <a:solidFill>
                  <a:schemeClr val="bg1"/>
                </a:solidFill>
              </a:rPr>
              <a:t>: Establish a community forum and support channels to provide users with a platform for discussion, troubleshooting, and sharing best practices.</a:t>
            </a:r>
          </a:p>
        </p:txBody>
      </p:sp>
      <p:sp>
        <p:nvSpPr>
          <p:cNvPr id="27" name="TextBox 26">
            <a:extLst>
              <a:ext uri="{FF2B5EF4-FFF2-40B4-BE49-F238E27FC236}">
                <a16:creationId xmlns:a16="http://schemas.microsoft.com/office/drawing/2014/main" id="{44D0E44F-1211-2485-0F3D-240359169067}"/>
              </a:ext>
            </a:extLst>
          </p:cNvPr>
          <p:cNvSpPr txBox="1"/>
          <p:nvPr/>
        </p:nvSpPr>
        <p:spPr>
          <a:xfrm>
            <a:off x="1323971" y="3429102"/>
            <a:ext cx="3756025" cy="1184940"/>
          </a:xfrm>
          <a:prstGeom prst="rect">
            <a:avLst/>
          </a:prstGeom>
          <a:noFill/>
        </p:spPr>
        <p:txBody>
          <a:bodyPr wrap="square">
            <a:spAutoFit/>
          </a:bodyPr>
          <a:lstStyle/>
          <a:p>
            <a:pPr algn="ctr">
              <a:spcAft>
                <a:spcPts val="600"/>
              </a:spcAft>
            </a:pPr>
            <a:r>
              <a:rPr lang="en-US" sz="2400" b="1" dirty="0">
                <a:solidFill>
                  <a:schemeClr val="accent2"/>
                </a:solidFill>
                <a:latin typeface="ADLaM Display" panose="02010000000000000000" pitchFamily="2" charset="0"/>
                <a:ea typeface="ADLaM Display" panose="02010000000000000000" pitchFamily="2" charset="0"/>
                <a:cs typeface="ADLaM Display" panose="02010000000000000000" pitchFamily="2" charset="0"/>
              </a:rPr>
              <a:t>Audit Logs</a:t>
            </a:r>
          </a:p>
          <a:p>
            <a:pPr algn="ctr">
              <a:spcAft>
                <a:spcPts val="600"/>
              </a:spcAft>
            </a:pPr>
            <a:r>
              <a:rPr lang="en-US" dirty="0">
                <a:solidFill>
                  <a:schemeClr val="bg1"/>
                </a:solidFill>
              </a:rPr>
              <a:t> Maintain detailed logs of all data cleaning activities for accountability and tracking purposes.</a:t>
            </a:r>
            <a:endParaRPr lang="en-US" sz="1400" dirty="0">
              <a:solidFill>
                <a:schemeClr val="bg1"/>
              </a:solidFill>
            </a:endParaRPr>
          </a:p>
        </p:txBody>
      </p:sp>
      <p:sp>
        <p:nvSpPr>
          <p:cNvPr id="32" name="TextBox 31">
            <a:extLst>
              <a:ext uri="{FF2B5EF4-FFF2-40B4-BE49-F238E27FC236}">
                <a16:creationId xmlns:a16="http://schemas.microsoft.com/office/drawing/2014/main" id="{E97CA66C-0840-B46A-F6C0-6EF7AE72F609}"/>
              </a:ext>
            </a:extLst>
          </p:cNvPr>
          <p:cNvSpPr txBox="1"/>
          <p:nvPr/>
        </p:nvSpPr>
        <p:spPr>
          <a:xfrm>
            <a:off x="7067870" y="3553594"/>
            <a:ext cx="3956050" cy="1184940"/>
          </a:xfrm>
          <a:prstGeom prst="rect">
            <a:avLst/>
          </a:prstGeom>
          <a:noFill/>
        </p:spPr>
        <p:txBody>
          <a:bodyPr wrap="square">
            <a:spAutoFit/>
          </a:bodyPr>
          <a:lstStyle/>
          <a:p>
            <a:pPr algn="ctr">
              <a:spcAft>
                <a:spcPts val="600"/>
              </a:spcAft>
            </a:pPr>
            <a:r>
              <a:rPr lang="en-US" sz="2400" b="1" dirty="0">
                <a:solidFill>
                  <a:schemeClr val="accent2"/>
                </a:solidFill>
                <a:latin typeface="ADLaM Display" panose="02010000000000000000" pitchFamily="2" charset="0"/>
                <a:ea typeface="ADLaM Display" panose="02010000000000000000" pitchFamily="2" charset="0"/>
                <a:cs typeface="ADLaM Display" panose="02010000000000000000" pitchFamily="2" charset="0"/>
              </a:rPr>
              <a:t>Custom Reports</a:t>
            </a:r>
            <a:endParaRPr lang="en-US" b="1" dirty="0">
              <a:solidFill>
                <a:srgbClr val="00B0F0"/>
              </a:solidFill>
            </a:endParaRPr>
          </a:p>
          <a:p>
            <a:pPr marL="285750" indent="-285750" algn="ctr">
              <a:buFont typeface="Arial" panose="020B0604020202020204" pitchFamily="34" charset="0"/>
              <a:buChar char="•"/>
            </a:pPr>
            <a:r>
              <a:rPr lang="en-US" dirty="0">
                <a:solidFill>
                  <a:schemeClr val="bg1"/>
                </a:solidFill>
              </a:rPr>
              <a:t>Provide tools for generating custom reports that summarize the results of data cleaning operations.</a:t>
            </a:r>
            <a:endParaRPr lang="en-US" sz="1400" dirty="0">
              <a:solidFill>
                <a:schemeClr val="bg1"/>
              </a:solidFill>
            </a:endParaRPr>
          </a:p>
        </p:txBody>
      </p:sp>
      <p:pic>
        <p:nvPicPr>
          <p:cNvPr id="47" name="Graphic 46" descr="Badge outline">
            <a:extLst>
              <a:ext uri="{FF2B5EF4-FFF2-40B4-BE49-F238E27FC236}">
                <a16:creationId xmlns:a16="http://schemas.microsoft.com/office/drawing/2014/main" id="{5919EE28-F19D-FD94-3D87-55195285CE1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630258" y="3394406"/>
            <a:ext cx="693130" cy="693130"/>
          </a:xfrm>
          <a:prstGeom prst="rect">
            <a:avLst/>
          </a:prstGeom>
        </p:spPr>
      </p:pic>
      <p:pic>
        <p:nvPicPr>
          <p:cNvPr id="51" name="Graphic 50" descr="Badge 1 outline">
            <a:extLst>
              <a:ext uri="{FF2B5EF4-FFF2-40B4-BE49-F238E27FC236}">
                <a16:creationId xmlns:a16="http://schemas.microsoft.com/office/drawing/2014/main" id="{3C2C67CC-F5BE-4525-4736-2E114A2E296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97205" y="3302121"/>
            <a:ext cx="693130" cy="693130"/>
          </a:xfrm>
          <a:prstGeom prst="rect">
            <a:avLst/>
          </a:prstGeom>
        </p:spPr>
      </p:pic>
    </p:spTree>
    <p:extLst>
      <p:ext uri="{BB962C8B-B14F-4D97-AF65-F5344CB8AC3E}">
        <p14:creationId xmlns:p14="http://schemas.microsoft.com/office/powerpoint/2010/main" val="160962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1"/>
        <p:cNvGrpSpPr/>
        <p:nvPr/>
      </p:nvGrpSpPr>
      <p:grpSpPr>
        <a:xfrm>
          <a:off x="0" y="0"/>
          <a:ext cx="0" cy="0"/>
          <a:chOff x="0" y="0"/>
          <a:chExt cx="0" cy="0"/>
        </a:xfrm>
      </p:grpSpPr>
      <p:sp>
        <p:nvSpPr>
          <p:cNvPr id="48" name="Rectangle 47">
            <a:extLst>
              <a:ext uri="{FF2B5EF4-FFF2-40B4-BE49-F238E27FC236}">
                <a16:creationId xmlns:a16="http://schemas.microsoft.com/office/drawing/2014/main" id="{A7AE9375-4664-4DB2-922D-2782A6E439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5159A151-BC1C-707E-313D-FEB91F182E41}"/>
              </a:ext>
            </a:extLst>
          </p:cNvPr>
          <p:cNvSpPr txBox="1"/>
          <p:nvPr/>
        </p:nvSpPr>
        <p:spPr>
          <a:xfrm>
            <a:off x="977405" y="-193060"/>
            <a:ext cx="4800600" cy="1325563"/>
          </a:xfrm>
          <a:prstGeom prst="rect">
            <a:avLst/>
          </a:prstGeom>
        </p:spPr>
        <p:txBody>
          <a:bodyPr vert="horz" lIns="91440" tIns="45720" rIns="91440" bIns="45720" rtlCol="0" anchor="b">
            <a:normAutofit/>
          </a:bodyPr>
          <a:lstStyle/>
          <a:p>
            <a:pPr marL="0" lvl="0" indent="0">
              <a:lnSpc>
                <a:spcPct val="90000"/>
              </a:lnSpc>
              <a:spcBef>
                <a:spcPct val="0"/>
              </a:spcBef>
              <a:spcAft>
                <a:spcPts val="600"/>
              </a:spcAft>
            </a:pPr>
            <a:r>
              <a:rPr lang="en-US" sz="4400" b="1" i="1" kern="1200" dirty="0">
                <a:solidFill>
                  <a:schemeClr val="bg1"/>
                </a:solidFill>
                <a:latin typeface="+mj-lt"/>
                <a:ea typeface="+mj-ea"/>
                <a:cs typeface="+mj-cs"/>
                <a:sym typeface="Trebuchet MS"/>
              </a:rPr>
              <a:t>future work</a:t>
            </a:r>
          </a:p>
        </p:txBody>
      </p:sp>
      <p:cxnSp>
        <p:nvCxnSpPr>
          <p:cNvPr id="50" name="Straight Connector 49">
            <a:extLst>
              <a:ext uri="{FF2B5EF4-FFF2-40B4-BE49-F238E27FC236}">
                <a16:creationId xmlns:a16="http://schemas.microsoft.com/office/drawing/2014/main" id="{EE504C98-6397-41C1-A8D8-2D9C4ED307E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52AB0C-B4C5-C9BC-D432-FCEBBC6DCC2A}"/>
              </a:ext>
            </a:extLst>
          </p:cNvPr>
          <p:cNvSpPr txBox="1"/>
          <p:nvPr/>
        </p:nvSpPr>
        <p:spPr>
          <a:xfrm>
            <a:off x="166749" y="2139466"/>
            <a:ext cx="6095989" cy="371157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kern="1200" dirty="0">
                <a:solidFill>
                  <a:srgbClr val="00B050"/>
                </a:solidFill>
                <a:latin typeface="+mn-lt"/>
                <a:ea typeface="+mn-ea"/>
                <a:cs typeface="+mn-cs"/>
              </a:rPr>
              <a:t>6. Training and Support</a:t>
            </a:r>
          </a:p>
        </p:txBody>
      </p:sp>
      <p:cxnSp>
        <p:nvCxnSpPr>
          <p:cNvPr id="52" name="Straight Connector 51">
            <a:extLst>
              <a:ext uri="{FF2B5EF4-FFF2-40B4-BE49-F238E27FC236}">
                <a16:creationId xmlns:a16="http://schemas.microsoft.com/office/drawing/2014/main" id="{B7188D9B-1674-419B-A379-D1632A7EC3A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014E9BE-2F4A-8519-97CA-8B959E5E0C6B}"/>
              </a:ext>
            </a:extLst>
          </p:cNvPr>
          <p:cNvCxnSpPr>
            <a:cxnSpLocks/>
          </p:cNvCxnSpPr>
          <p:nvPr/>
        </p:nvCxnSpPr>
        <p:spPr>
          <a:xfrm>
            <a:off x="850900" y="299676"/>
            <a:ext cx="0" cy="107021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87C71F-A633-3AE8-470A-FAF9C822BCE5}"/>
              </a:ext>
            </a:extLst>
          </p:cNvPr>
          <p:cNvSpPr txBox="1"/>
          <p:nvPr/>
        </p:nvSpPr>
        <p:spPr>
          <a:xfrm>
            <a:off x="13373100" y="5627747"/>
            <a:ext cx="6350000" cy="1538883"/>
          </a:xfrm>
          <a:prstGeom prst="rect">
            <a:avLst/>
          </a:prstGeom>
          <a:noFill/>
        </p:spPr>
        <p:txBody>
          <a:bodyPr wrap="square">
            <a:spAutoFit/>
          </a:bodyPr>
          <a:lstStyle/>
          <a:p>
            <a:pPr>
              <a:spcAft>
                <a:spcPts val="600"/>
              </a:spcAft>
            </a:pPr>
            <a:r>
              <a:rPr lang="en-US" b="1" dirty="0">
                <a:solidFill>
                  <a:schemeClr val="bg1"/>
                </a:solidFill>
              </a:rPr>
              <a:t>6. Collaboration and Sharing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User Roles and Permissions</a:t>
            </a:r>
            <a:r>
              <a:rPr lang="en-US" dirty="0">
                <a:solidFill>
                  <a:schemeClr val="bg1"/>
                </a:solidFill>
              </a:rPr>
              <a:t>: Implement a robust user management system to allow for role-based access control, ensuring that only authorized users can perform certain actions.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Real-Time Collaboration</a:t>
            </a:r>
            <a:r>
              <a:rPr lang="en-US" dirty="0">
                <a:solidFill>
                  <a:schemeClr val="bg1"/>
                </a:solidFill>
              </a:rPr>
              <a:t>: Enable real-time collaboration features so multiple users can work on the same dataset simultaneously.</a:t>
            </a:r>
            <a:endParaRPr lang="en-US">
              <a:solidFill>
                <a:schemeClr val="bg1"/>
              </a:solidFill>
            </a:endParaRPr>
          </a:p>
        </p:txBody>
      </p:sp>
      <p:sp>
        <p:nvSpPr>
          <p:cNvPr id="16" name="TextBox 15">
            <a:extLst>
              <a:ext uri="{FF2B5EF4-FFF2-40B4-BE49-F238E27FC236}">
                <a16:creationId xmlns:a16="http://schemas.microsoft.com/office/drawing/2014/main" id="{4D07860D-9998-7322-E6FA-DC9ECA49DAB3}"/>
              </a:ext>
            </a:extLst>
          </p:cNvPr>
          <p:cNvSpPr txBox="1"/>
          <p:nvPr/>
        </p:nvSpPr>
        <p:spPr>
          <a:xfrm>
            <a:off x="13623925" y="2599009"/>
            <a:ext cx="6559550" cy="1031051"/>
          </a:xfrm>
          <a:prstGeom prst="rect">
            <a:avLst/>
          </a:prstGeom>
          <a:noFill/>
        </p:spPr>
        <p:txBody>
          <a:bodyPr wrap="square">
            <a:spAutoFit/>
          </a:bodyPr>
          <a:lstStyle/>
          <a:p>
            <a:pPr>
              <a:spcAft>
                <a:spcPts val="600"/>
              </a:spcAft>
            </a:pPr>
            <a:r>
              <a:rPr lang="en-US" b="1">
                <a:solidFill>
                  <a:schemeClr val="bg1"/>
                </a:solidFill>
              </a:rPr>
              <a:t>3. Integration and Interoperability</a:t>
            </a:r>
          </a:p>
          <a:p>
            <a:pPr>
              <a:spcAft>
                <a:spcPts val="600"/>
              </a:spcAft>
              <a:buFont typeface="Arial" panose="020B0604020202020204" pitchFamily="34" charset="0"/>
              <a:buChar char="•"/>
            </a:pPr>
            <a:r>
              <a:rPr lang="en-US" b="1">
                <a:solidFill>
                  <a:schemeClr val="bg1"/>
                </a:solidFill>
              </a:rPr>
              <a:t>Cloud Storage Support</a:t>
            </a:r>
            <a:r>
              <a:rPr lang="en-US">
                <a:solidFill>
                  <a:schemeClr val="bg1"/>
                </a:solidFill>
              </a:rPr>
              <a:t>: Enable integration with popular cloud storage solutions like AWS S3, Google Drive, and Dropbox for easy data import and export.</a:t>
            </a:r>
          </a:p>
        </p:txBody>
      </p:sp>
      <p:sp>
        <p:nvSpPr>
          <p:cNvPr id="18" name="TextBox 17">
            <a:extLst>
              <a:ext uri="{FF2B5EF4-FFF2-40B4-BE49-F238E27FC236}">
                <a16:creationId xmlns:a16="http://schemas.microsoft.com/office/drawing/2014/main" id="{691B61CA-E836-190D-436A-840EDC039391}"/>
              </a:ext>
            </a:extLst>
          </p:cNvPr>
          <p:cNvSpPr txBox="1"/>
          <p:nvPr/>
        </p:nvSpPr>
        <p:spPr>
          <a:xfrm>
            <a:off x="3406775" y="7428073"/>
            <a:ext cx="8197850" cy="815608"/>
          </a:xfrm>
          <a:prstGeom prst="rect">
            <a:avLst/>
          </a:prstGeom>
          <a:noFill/>
        </p:spPr>
        <p:txBody>
          <a:bodyPr wrap="square">
            <a:spAutoFit/>
          </a:bodyPr>
          <a:lstStyle/>
          <a:p>
            <a:pPr>
              <a:spcAft>
                <a:spcPts val="600"/>
              </a:spcAft>
            </a:pPr>
            <a:r>
              <a:rPr lang="en-US" b="1">
                <a:solidFill>
                  <a:schemeClr val="bg1"/>
                </a:solidFill>
              </a:rPr>
              <a:t>5. Security </a:t>
            </a:r>
          </a:p>
          <a:p>
            <a:pPr>
              <a:spcAft>
                <a:spcPts val="600"/>
              </a:spcAft>
              <a:buFont typeface="Arial" panose="020B0604020202020204" pitchFamily="34" charset="0"/>
              <a:buChar char="•"/>
            </a:pPr>
            <a:r>
              <a:rPr lang="en-US" b="1">
                <a:solidFill>
                  <a:schemeClr val="bg1"/>
                </a:solidFill>
              </a:rPr>
              <a:t>Data Encryption</a:t>
            </a:r>
            <a:r>
              <a:rPr lang="en-US">
                <a:solidFill>
                  <a:schemeClr val="bg1"/>
                </a:solidFill>
              </a:rPr>
              <a:t>: Ensure that all data, both in transit and at rest, is encrypted to protect sensitive information.</a:t>
            </a:r>
          </a:p>
        </p:txBody>
      </p:sp>
      <p:sp>
        <p:nvSpPr>
          <p:cNvPr id="20" name="TextBox 19">
            <a:extLst>
              <a:ext uri="{FF2B5EF4-FFF2-40B4-BE49-F238E27FC236}">
                <a16:creationId xmlns:a16="http://schemas.microsoft.com/office/drawing/2014/main" id="{A8A6EB28-4FC0-5094-B430-086BF042E813}"/>
              </a:ext>
            </a:extLst>
          </p:cNvPr>
          <p:cNvSpPr txBox="1"/>
          <p:nvPr/>
        </p:nvSpPr>
        <p:spPr>
          <a:xfrm>
            <a:off x="0" y="7017188"/>
            <a:ext cx="8197850" cy="1323439"/>
          </a:xfrm>
          <a:prstGeom prst="rect">
            <a:avLst/>
          </a:prstGeom>
          <a:noFill/>
        </p:spPr>
        <p:txBody>
          <a:bodyPr wrap="square">
            <a:spAutoFit/>
          </a:bodyPr>
          <a:lstStyle/>
          <a:p>
            <a:pPr>
              <a:spcAft>
                <a:spcPts val="600"/>
              </a:spcAft>
            </a:pPr>
            <a:r>
              <a:rPr lang="en-US" b="1" dirty="0">
                <a:solidFill>
                  <a:schemeClr val="bg1"/>
                </a:solidFill>
              </a:rPr>
              <a:t>6. Collaboration and Sharing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User Roles and Permissions</a:t>
            </a:r>
            <a:r>
              <a:rPr lang="en-US" dirty="0">
                <a:solidFill>
                  <a:schemeClr val="bg1"/>
                </a:solidFill>
              </a:rPr>
              <a:t>: Implement a robust user management system to allow for role-based access control, ensuring that only authorized users can perform certain actions.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Real-Time Collaboration</a:t>
            </a:r>
            <a:r>
              <a:rPr lang="en-US" dirty="0">
                <a:solidFill>
                  <a:schemeClr val="bg1"/>
                </a:solidFill>
              </a:rPr>
              <a:t>: Enable real-time collaboration features so multiple users can work on the same dataset simultaneously.</a:t>
            </a:r>
            <a:endParaRPr lang="en-US">
              <a:solidFill>
                <a:schemeClr val="bg1"/>
              </a:solidFill>
            </a:endParaRPr>
          </a:p>
        </p:txBody>
      </p:sp>
      <p:sp>
        <p:nvSpPr>
          <p:cNvPr id="22" name="TextBox 21">
            <a:extLst>
              <a:ext uri="{FF2B5EF4-FFF2-40B4-BE49-F238E27FC236}">
                <a16:creationId xmlns:a16="http://schemas.microsoft.com/office/drawing/2014/main" id="{59EE1233-5A6C-9CF6-01EA-DC105C03BE63}"/>
              </a:ext>
            </a:extLst>
          </p:cNvPr>
          <p:cNvSpPr txBox="1"/>
          <p:nvPr/>
        </p:nvSpPr>
        <p:spPr>
          <a:xfrm>
            <a:off x="7388225" y="6789868"/>
            <a:ext cx="8197850" cy="1323439"/>
          </a:xfrm>
          <a:prstGeom prst="rect">
            <a:avLst/>
          </a:prstGeom>
          <a:noFill/>
        </p:spPr>
        <p:txBody>
          <a:bodyPr wrap="square">
            <a:spAutoFit/>
          </a:bodyPr>
          <a:lstStyle/>
          <a:p>
            <a:pPr>
              <a:spcAft>
                <a:spcPts val="600"/>
              </a:spcAft>
            </a:pPr>
            <a:r>
              <a:rPr lang="en-US" b="1" dirty="0">
                <a:solidFill>
                  <a:schemeClr val="bg1"/>
                </a:solidFill>
              </a:rPr>
              <a:t>7. Enhanced Reporting and Monitoring</a:t>
            </a:r>
            <a:endParaRPr lang="en-US" b="1">
              <a:solidFill>
                <a:schemeClr val="bg1"/>
              </a:solidFill>
            </a:endParaRPr>
          </a:p>
          <a:p>
            <a:pPr>
              <a:spcAft>
                <a:spcPts val="600"/>
              </a:spcAft>
              <a:buFont typeface="Arial" panose="020B0604020202020204" pitchFamily="34" charset="0"/>
              <a:buChar char="•"/>
            </a:pPr>
            <a:r>
              <a:rPr lang="en-US" b="1" dirty="0">
                <a:solidFill>
                  <a:schemeClr val="bg1"/>
                </a:solidFill>
              </a:rPr>
              <a:t>Audit Logs</a:t>
            </a:r>
            <a:r>
              <a:rPr lang="en-US" dirty="0">
                <a:solidFill>
                  <a:schemeClr val="bg1"/>
                </a:solidFill>
              </a:rPr>
              <a:t>: Maintain detailed logs of all data cleaning activities for accountability and tracking purposes.</a:t>
            </a:r>
            <a:endParaRPr lang="en-US">
              <a:solidFill>
                <a:schemeClr val="bg1"/>
              </a:solidFill>
            </a:endParaRPr>
          </a:p>
          <a:p>
            <a:pPr>
              <a:spcAft>
                <a:spcPts val="600"/>
              </a:spcAft>
              <a:buFont typeface="Arial" panose="020B0604020202020204" pitchFamily="34" charset="0"/>
              <a:buChar char="•"/>
            </a:pPr>
            <a:r>
              <a:rPr lang="en-US" b="1" dirty="0">
                <a:solidFill>
                  <a:schemeClr val="bg1"/>
                </a:solidFill>
              </a:rPr>
              <a:t>Custom Reports</a:t>
            </a:r>
            <a:r>
              <a:rPr lang="en-US" dirty="0">
                <a:solidFill>
                  <a:schemeClr val="bg1"/>
                </a:solidFill>
              </a:rPr>
              <a:t>: Provide tools for generating custom reports that summarize the results of data cleaning operations.</a:t>
            </a:r>
            <a:endParaRPr lang="en-US">
              <a:solidFill>
                <a:schemeClr val="bg1"/>
              </a:solidFill>
            </a:endParaRPr>
          </a:p>
        </p:txBody>
      </p:sp>
      <p:sp>
        <p:nvSpPr>
          <p:cNvPr id="24" name="TextBox 23">
            <a:extLst>
              <a:ext uri="{FF2B5EF4-FFF2-40B4-BE49-F238E27FC236}">
                <a16:creationId xmlns:a16="http://schemas.microsoft.com/office/drawing/2014/main" id="{133385AB-6792-58B5-FC15-2C24FDAB6EE7}"/>
              </a:ext>
            </a:extLst>
          </p:cNvPr>
          <p:cNvSpPr txBox="1"/>
          <p:nvPr/>
        </p:nvSpPr>
        <p:spPr>
          <a:xfrm>
            <a:off x="9902825" y="-1388471"/>
            <a:ext cx="8197850" cy="1323439"/>
          </a:xfrm>
          <a:prstGeom prst="rect">
            <a:avLst/>
          </a:prstGeom>
          <a:noFill/>
        </p:spPr>
        <p:txBody>
          <a:bodyPr wrap="square">
            <a:spAutoFit/>
          </a:bodyPr>
          <a:lstStyle/>
          <a:p>
            <a:pPr>
              <a:spcAft>
                <a:spcPts val="600"/>
              </a:spcAft>
            </a:pPr>
            <a:r>
              <a:rPr lang="en-US" b="1">
                <a:solidFill>
                  <a:schemeClr val="bg1"/>
                </a:solidFill>
              </a:rPr>
              <a:t>10. Training and Support</a:t>
            </a:r>
          </a:p>
          <a:p>
            <a:pPr>
              <a:spcAft>
                <a:spcPts val="600"/>
              </a:spcAft>
              <a:buFont typeface="Arial" panose="020B0604020202020204" pitchFamily="34" charset="0"/>
              <a:buChar char="•"/>
            </a:pPr>
            <a:r>
              <a:rPr lang="en-US" b="1">
                <a:solidFill>
                  <a:schemeClr val="bg1"/>
                </a:solidFill>
              </a:rPr>
              <a:t>In-App Tutorials</a:t>
            </a:r>
            <a:r>
              <a:rPr lang="en-US">
                <a:solidFill>
                  <a:schemeClr val="bg1"/>
                </a:solidFill>
              </a:rPr>
              <a:t>: Develop comprehensive in-app tutorials and guides to help users understand how to use the application effectively.</a:t>
            </a:r>
          </a:p>
          <a:p>
            <a:pPr>
              <a:spcAft>
                <a:spcPts val="600"/>
              </a:spcAft>
              <a:buFont typeface="Arial" panose="020B0604020202020204" pitchFamily="34" charset="0"/>
              <a:buChar char="•"/>
            </a:pPr>
            <a:r>
              <a:rPr lang="en-US" b="1">
                <a:solidFill>
                  <a:schemeClr val="bg1"/>
                </a:solidFill>
              </a:rPr>
              <a:t>Community and Support Forum</a:t>
            </a:r>
            <a:r>
              <a:rPr lang="en-US">
                <a:solidFill>
                  <a:schemeClr val="bg1"/>
                </a:solidFill>
              </a:rPr>
              <a:t>: Establish a community forum and support channels to provide users with a platform for discussion, troubleshooting, and sharing best practices.</a:t>
            </a:r>
          </a:p>
        </p:txBody>
      </p:sp>
      <p:sp>
        <p:nvSpPr>
          <p:cNvPr id="27" name="TextBox 26">
            <a:extLst>
              <a:ext uri="{FF2B5EF4-FFF2-40B4-BE49-F238E27FC236}">
                <a16:creationId xmlns:a16="http://schemas.microsoft.com/office/drawing/2014/main" id="{44D0E44F-1211-2485-0F3D-240359169067}"/>
              </a:ext>
            </a:extLst>
          </p:cNvPr>
          <p:cNvSpPr txBox="1"/>
          <p:nvPr/>
        </p:nvSpPr>
        <p:spPr>
          <a:xfrm>
            <a:off x="1345532" y="3460211"/>
            <a:ext cx="3756025" cy="1184940"/>
          </a:xfrm>
          <a:prstGeom prst="rect">
            <a:avLst/>
          </a:prstGeom>
          <a:noFill/>
        </p:spPr>
        <p:txBody>
          <a:bodyPr wrap="square">
            <a:spAutoFit/>
          </a:bodyPr>
          <a:lstStyle/>
          <a:p>
            <a:pPr algn="ctr">
              <a:spcAft>
                <a:spcPts val="600"/>
              </a:spcAft>
            </a:pPr>
            <a:r>
              <a:rPr lang="en-US" sz="2400" b="1" dirty="0">
                <a:solidFill>
                  <a:schemeClr val="accent2"/>
                </a:solidFill>
                <a:latin typeface="ADLaM Display" panose="02010000000000000000" pitchFamily="2" charset="0"/>
                <a:ea typeface="ADLaM Display" panose="02010000000000000000" pitchFamily="2" charset="0"/>
                <a:cs typeface="ADLaM Display" panose="02010000000000000000" pitchFamily="2" charset="0"/>
              </a:rPr>
              <a:t>In-App Tutorials</a:t>
            </a:r>
          </a:p>
          <a:p>
            <a:pPr algn="ctr">
              <a:spcAft>
                <a:spcPts val="600"/>
              </a:spcAft>
            </a:pPr>
            <a:r>
              <a:rPr lang="en-US" dirty="0">
                <a:solidFill>
                  <a:schemeClr val="bg1"/>
                </a:solidFill>
              </a:rPr>
              <a:t> Develop comprehensive in-app tutorials and guides to help users understand how to use the application effectively</a:t>
            </a:r>
            <a:endParaRPr lang="en-US" sz="1400" dirty="0">
              <a:solidFill>
                <a:schemeClr val="bg1"/>
              </a:solidFill>
            </a:endParaRPr>
          </a:p>
        </p:txBody>
      </p:sp>
      <p:sp>
        <p:nvSpPr>
          <p:cNvPr id="32" name="TextBox 31">
            <a:extLst>
              <a:ext uri="{FF2B5EF4-FFF2-40B4-BE49-F238E27FC236}">
                <a16:creationId xmlns:a16="http://schemas.microsoft.com/office/drawing/2014/main" id="{E97CA66C-0840-B46A-F6C0-6EF7AE72F609}"/>
              </a:ext>
            </a:extLst>
          </p:cNvPr>
          <p:cNvSpPr txBox="1"/>
          <p:nvPr/>
        </p:nvSpPr>
        <p:spPr>
          <a:xfrm>
            <a:off x="7321971" y="3429000"/>
            <a:ext cx="3956050" cy="1554272"/>
          </a:xfrm>
          <a:prstGeom prst="rect">
            <a:avLst/>
          </a:prstGeom>
          <a:noFill/>
        </p:spPr>
        <p:txBody>
          <a:bodyPr wrap="square">
            <a:spAutoFit/>
          </a:bodyPr>
          <a:lstStyle/>
          <a:p>
            <a:pPr algn="ctr">
              <a:spcAft>
                <a:spcPts val="600"/>
              </a:spcAft>
            </a:pPr>
            <a:r>
              <a:rPr lang="en-US" sz="2400" b="1" dirty="0">
                <a:solidFill>
                  <a:schemeClr val="accent2"/>
                </a:solidFill>
                <a:latin typeface="ADLaM Display" panose="02010000000000000000" pitchFamily="2" charset="0"/>
                <a:ea typeface="ADLaM Display" panose="02010000000000000000" pitchFamily="2" charset="0"/>
                <a:cs typeface="ADLaM Display" panose="02010000000000000000" pitchFamily="2" charset="0"/>
              </a:rPr>
              <a:t>Community and Support Forum</a:t>
            </a:r>
          </a:p>
          <a:p>
            <a:pPr algn="ctr">
              <a:spcAft>
                <a:spcPts val="600"/>
              </a:spcAft>
            </a:pPr>
            <a:r>
              <a:rPr lang="en-US" dirty="0">
                <a:solidFill>
                  <a:schemeClr val="bg1"/>
                </a:solidFill>
              </a:rPr>
              <a:t>Provide tools for generating custom reports that summarize the results of data cleaning operations.</a:t>
            </a:r>
            <a:endParaRPr lang="en-US" sz="1400" dirty="0">
              <a:solidFill>
                <a:schemeClr val="bg1"/>
              </a:solidFill>
            </a:endParaRPr>
          </a:p>
        </p:txBody>
      </p:sp>
      <p:pic>
        <p:nvPicPr>
          <p:cNvPr id="47" name="Graphic 46" descr="Badge outline">
            <a:extLst>
              <a:ext uri="{FF2B5EF4-FFF2-40B4-BE49-F238E27FC236}">
                <a16:creationId xmlns:a16="http://schemas.microsoft.com/office/drawing/2014/main" id="{5919EE28-F19D-FD94-3D87-55195285CE1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628841" y="3429000"/>
            <a:ext cx="693130" cy="693130"/>
          </a:xfrm>
          <a:prstGeom prst="rect">
            <a:avLst/>
          </a:prstGeom>
        </p:spPr>
      </p:pic>
      <p:pic>
        <p:nvPicPr>
          <p:cNvPr id="51" name="Graphic 50" descr="Badge 1 outline">
            <a:extLst>
              <a:ext uri="{FF2B5EF4-FFF2-40B4-BE49-F238E27FC236}">
                <a16:creationId xmlns:a16="http://schemas.microsoft.com/office/drawing/2014/main" id="{3C2C67CC-F5BE-4525-4736-2E114A2E296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09517" y="3392266"/>
            <a:ext cx="693130" cy="693130"/>
          </a:xfrm>
          <a:prstGeom prst="rect">
            <a:avLst/>
          </a:prstGeom>
        </p:spPr>
      </p:pic>
    </p:spTree>
    <p:extLst>
      <p:ext uri="{BB962C8B-B14F-4D97-AF65-F5344CB8AC3E}">
        <p14:creationId xmlns:p14="http://schemas.microsoft.com/office/powerpoint/2010/main" val="183242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1000">
              <a:srgbClr val="002060"/>
            </a:gs>
          </a:gsLst>
          <a:path path="circle">
            <a:fillToRect r="100000" b="100000"/>
          </a:path>
          <a:tileRect l="-100000" t="-100000"/>
        </a:gradFill>
        <a:effectLst/>
      </p:bgPr>
    </p:bg>
    <p:spTree>
      <p:nvGrpSpPr>
        <p:cNvPr id="1" name="Shape 376"/>
        <p:cNvGrpSpPr/>
        <p:nvPr/>
      </p:nvGrpSpPr>
      <p:grpSpPr>
        <a:xfrm>
          <a:off x="0" y="0"/>
          <a:ext cx="0" cy="0"/>
          <a:chOff x="0" y="0"/>
          <a:chExt cx="0" cy="0"/>
        </a:xfrm>
      </p:grpSpPr>
      <p:sp>
        <p:nvSpPr>
          <p:cNvPr id="2" name="Google Shape;369;p9">
            <a:extLst>
              <a:ext uri="{FF2B5EF4-FFF2-40B4-BE49-F238E27FC236}">
                <a16:creationId xmlns:a16="http://schemas.microsoft.com/office/drawing/2014/main" id="{662E1C95-ACE4-552E-BFEA-EF37EFF789CA}"/>
              </a:ext>
            </a:extLst>
          </p:cNvPr>
          <p:cNvSpPr txBox="1"/>
          <p:nvPr/>
        </p:nvSpPr>
        <p:spPr>
          <a:xfrm>
            <a:off x="798587" y="17849"/>
            <a:ext cx="5358511" cy="984468"/>
          </a:xfrm>
          <a:prstGeom prst="rect">
            <a:avLst/>
          </a:prstGeom>
        </p:spPr>
        <p:txBody>
          <a:bodyPr spcFirstLastPara="1" vert="horz" lIns="91440" tIns="45720" rIns="91440" bIns="45720" rtlCol="0" anchor="b" anchorCtr="0">
            <a:normAutofit lnSpcReduction="10000"/>
          </a:bodyPr>
          <a:lstStyle/>
          <a:p>
            <a:pPr marL="0" marR="0" lvl="0" indent="0">
              <a:lnSpc>
                <a:spcPct val="90000"/>
              </a:lnSpc>
              <a:spcBef>
                <a:spcPct val="0"/>
              </a:spcBef>
              <a:spcAft>
                <a:spcPts val="600"/>
              </a:spcAft>
              <a:buClr>
                <a:srgbClr val="00B0F0"/>
              </a:buClr>
              <a:buSzPts val="4100"/>
            </a:pPr>
            <a:r>
              <a:rPr lang="en-US" sz="6000" kern="1200" dirty="0">
                <a:solidFill>
                  <a:schemeClr val="bg1"/>
                </a:solidFill>
                <a:latin typeface="+mj-lt"/>
                <a:ea typeface="+mj-ea"/>
                <a:cs typeface="+mj-cs"/>
                <a:sym typeface="Calibri"/>
              </a:rPr>
              <a:t>Main </a:t>
            </a:r>
            <a:r>
              <a:rPr lang="en-US" sz="6000" kern="1200" dirty="0">
                <a:solidFill>
                  <a:schemeClr val="accent1">
                    <a:lumMod val="60000"/>
                    <a:lumOff val="40000"/>
                  </a:schemeClr>
                </a:solidFill>
                <a:latin typeface="+mj-lt"/>
                <a:ea typeface="+mj-ea"/>
                <a:cs typeface="+mj-cs"/>
                <a:sym typeface="Calibri"/>
              </a:rPr>
              <a:t>Tasks</a:t>
            </a:r>
          </a:p>
        </p:txBody>
      </p:sp>
      <p:cxnSp>
        <p:nvCxnSpPr>
          <p:cNvPr id="4" name="Straight Connector 3">
            <a:extLst>
              <a:ext uri="{FF2B5EF4-FFF2-40B4-BE49-F238E27FC236}">
                <a16:creationId xmlns:a16="http://schemas.microsoft.com/office/drawing/2014/main" id="{C68F1D99-FE83-3254-FBF8-C5511BE0C316}"/>
              </a:ext>
            </a:extLst>
          </p:cNvPr>
          <p:cNvCxnSpPr>
            <a:cxnSpLocks/>
          </p:cNvCxnSpPr>
          <p:nvPr/>
        </p:nvCxnSpPr>
        <p:spPr>
          <a:xfrm flipV="1">
            <a:off x="1080414" y="1119909"/>
            <a:ext cx="0" cy="4618182"/>
          </a:xfrm>
          <a:prstGeom prst="line">
            <a:avLst/>
          </a:prstGeom>
          <a:ln w="57150">
            <a:solidFill>
              <a:schemeClr val="accent2">
                <a:lumMod val="75000"/>
              </a:schemeClr>
            </a:solidFill>
          </a:ln>
        </p:spPr>
        <p:style>
          <a:lnRef idx="1">
            <a:schemeClr val="accent4"/>
          </a:lnRef>
          <a:fillRef idx="0">
            <a:schemeClr val="accent4"/>
          </a:fillRef>
          <a:effectRef idx="0">
            <a:schemeClr val="accent4"/>
          </a:effectRef>
          <a:fontRef idx="minor">
            <a:schemeClr val="tx1"/>
          </a:fontRef>
        </p:style>
      </p:cxnSp>
      <p:grpSp>
        <p:nvGrpSpPr>
          <p:cNvPr id="3" name="Google Shape;389;p10">
            <a:extLst>
              <a:ext uri="{FF2B5EF4-FFF2-40B4-BE49-F238E27FC236}">
                <a16:creationId xmlns:a16="http://schemas.microsoft.com/office/drawing/2014/main" id="{3CFC2747-96E4-850B-1134-68A0E86BDA56}"/>
              </a:ext>
            </a:extLst>
          </p:cNvPr>
          <p:cNvGrpSpPr/>
          <p:nvPr/>
        </p:nvGrpSpPr>
        <p:grpSpPr>
          <a:xfrm>
            <a:off x="1385186" y="1149674"/>
            <a:ext cx="1538515" cy="2054265"/>
            <a:chOff x="9387967" y="4510314"/>
            <a:chExt cx="1538515" cy="2054265"/>
          </a:xfrm>
        </p:grpSpPr>
        <p:sp>
          <p:nvSpPr>
            <p:cNvPr id="9" name="Google Shape;390;p10">
              <a:extLst>
                <a:ext uri="{FF2B5EF4-FFF2-40B4-BE49-F238E27FC236}">
                  <a16:creationId xmlns:a16="http://schemas.microsoft.com/office/drawing/2014/main" id="{8AF7FC21-B981-5CFA-D7E4-8CFFF62541EF}"/>
                </a:ext>
              </a:extLst>
            </p:cNvPr>
            <p:cNvSpPr/>
            <p:nvPr/>
          </p:nvSpPr>
          <p:spPr>
            <a:xfrm>
              <a:off x="9387967" y="4510314"/>
              <a:ext cx="1538515" cy="1455057"/>
            </a:xfrm>
            <a:prstGeom prst="ellipse">
              <a:avLst/>
            </a:prstGeom>
            <a:blipFill rotWithShape="1">
              <a:blip r:embed="rId3">
                <a:alphaModFix/>
              </a:blip>
              <a:stretch>
                <a:fillRect/>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391;p10">
              <a:extLst>
                <a:ext uri="{FF2B5EF4-FFF2-40B4-BE49-F238E27FC236}">
                  <a16:creationId xmlns:a16="http://schemas.microsoft.com/office/drawing/2014/main" id="{CDEA30A3-96FE-F9D4-DE87-7200D6162095}"/>
                </a:ext>
              </a:extLst>
            </p:cNvPr>
            <p:cNvSpPr txBox="1"/>
            <p:nvPr/>
          </p:nvSpPr>
          <p:spPr>
            <a:xfrm>
              <a:off x="9584786" y="6195279"/>
              <a:ext cx="1341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Toka </a:t>
              </a:r>
              <a:r>
                <a:rPr lang="en-US" sz="1800" err="1">
                  <a:solidFill>
                    <a:schemeClr val="lt1"/>
                  </a:solidFill>
                  <a:latin typeface="Calibri"/>
                  <a:ea typeface="Calibri"/>
                  <a:cs typeface="Calibri"/>
                  <a:sym typeface="Calibri"/>
                </a:rPr>
                <a:t>saeid</a:t>
              </a:r>
              <a:endParaRPr err="1"/>
            </a:p>
          </p:txBody>
        </p:sp>
      </p:grpSp>
      <p:grpSp>
        <p:nvGrpSpPr>
          <p:cNvPr id="11" name="Google Shape;392;p10">
            <a:extLst>
              <a:ext uri="{FF2B5EF4-FFF2-40B4-BE49-F238E27FC236}">
                <a16:creationId xmlns:a16="http://schemas.microsoft.com/office/drawing/2014/main" id="{67D5F262-546D-84A0-5A2B-43B4E5EF3F12}"/>
              </a:ext>
            </a:extLst>
          </p:cNvPr>
          <p:cNvGrpSpPr/>
          <p:nvPr/>
        </p:nvGrpSpPr>
        <p:grpSpPr>
          <a:xfrm>
            <a:off x="4095807" y="1149663"/>
            <a:ext cx="1538515" cy="2054287"/>
            <a:chOff x="6860671" y="4510314"/>
            <a:chExt cx="1538515" cy="2054287"/>
          </a:xfrm>
        </p:grpSpPr>
        <p:sp>
          <p:nvSpPr>
            <p:cNvPr id="12" name="Google Shape;393;p10">
              <a:extLst>
                <a:ext uri="{FF2B5EF4-FFF2-40B4-BE49-F238E27FC236}">
                  <a16:creationId xmlns:a16="http://schemas.microsoft.com/office/drawing/2014/main" id="{C3548658-34F5-2065-CE2C-ECA080B23797}"/>
                </a:ext>
              </a:extLst>
            </p:cNvPr>
            <p:cNvSpPr/>
            <p:nvPr/>
          </p:nvSpPr>
          <p:spPr>
            <a:xfrm>
              <a:off x="6860671" y="4510314"/>
              <a:ext cx="1538515" cy="1455057"/>
            </a:xfrm>
            <a:prstGeom prst="ellipse">
              <a:avLst/>
            </a:prstGeom>
            <a:blipFill rotWithShape="1">
              <a:blip r:embed="rId4">
                <a:alphaModFix/>
              </a:blip>
              <a:stretch>
                <a:fillRect/>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394;p10">
              <a:extLst>
                <a:ext uri="{FF2B5EF4-FFF2-40B4-BE49-F238E27FC236}">
                  <a16:creationId xmlns:a16="http://schemas.microsoft.com/office/drawing/2014/main" id="{AC018FBB-618B-CC6F-0765-169698947E4F}"/>
                </a:ext>
              </a:extLst>
            </p:cNvPr>
            <p:cNvSpPr txBox="1"/>
            <p:nvPr/>
          </p:nvSpPr>
          <p:spPr>
            <a:xfrm>
              <a:off x="6955705" y="6195269"/>
              <a:ext cx="13484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M. Alammar</a:t>
              </a:r>
              <a:endParaRPr dirty="0"/>
            </a:p>
          </p:txBody>
        </p:sp>
      </p:grpSp>
      <p:grpSp>
        <p:nvGrpSpPr>
          <p:cNvPr id="14" name="Google Shape;386;p10">
            <a:extLst>
              <a:ext uri="{FF2B5EF4-FFF2-40B4-BE49-F238E27FC236}">
                <a16:creationId xmlns:a16="http://schemas.microsoft.com/office/drawing/2014/main" id="{E4EB4F17-CDD1-BF29-37E9-C5E31A281890}"/>
              </a:ext>
            </a:extLst>
          </p:cNvPr>
          <p:cNvGrpSpPr/>
          <p:nvPr/>
        </p:nvGrpSpPr>
        <p:grpSpPr>
          <a:xfrm>
            <a:off x="6826274" y="1149663"/>
            <a:ext cx="1918474" cy="2054287"/>
            <a:chOff x="9155154" y="270327"/>
            <a:chExt cx="1918474" cy="2054287"/>
          </a:xfrm>
        </p:grpSpPr>
        <p:sp>
          <p:nvSpPr>
            <p:cNvPr id="15" name="Google Shape;387;p10">
              <a:extLst>
                <a:ext uri="{FF2B5EF4-FFF2-40B4-BE49-F238E27FC236}">
                  <a16:creationId xmlns:a16="http://schemas.microsoft.com/office/drawing/2014/main" id="{A74ACB78-2E11-1FA9-C7D0-178C0EC5EBE8}"/>
                </a:ext>
              </a:extLst>
            </p:cNvPr>
            <p:cNvSpPr/>
            <p:nvPr/>
          </p:nvSpPr>
          <p:spPr>
            <a:xfrm>
              <a:off x="9155154" y="270327"/>
              <a:ext cx="1538515" cy="1455057"/>
            </a:xfrm>
            <a:prstGeom prst="ellipse">
              <a:avLst/>
            </a:prstGeom>
            <a:blipFill rotWithShape="1">
              <a:blip r:embed="rId5">
                <a:alphaModFix/>
              </a:blip>
              <a:stretch>
                <a:fillRect l="14796" r="14796"/>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388;p10">
              <a:extLst>
                <a:ext uri="{FF2B5EF4-FFF2-40B4-BE49-F238E27FC236}">
                  <a16:creationId xmlns:a16="http://schemas.microsoft.com/office/drawing/2014/main" id="{D6FED39E-5443-4B54-4954-46772FFC21F5}"/>
                </a:ext>
              </a:extLst>
            </p:cNvPr>
            <p:cNvSpPr txBox="1"/>
            <p:nvPr/>
          </p:nvSpPr>
          <p:spPr>
            <a:xfrm>
              <a:off x="9155154" y="1955282"/>
              <a:ext cx="1918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M. Abdulmutallab</a:t>
              </a:r>
              <a:endParaRPr sz="1800" b="1">
                <a:solidFill>
                  <a:schemeClr val="lt1"/>
                </a:solidFill>
                <a:latin typeface="Calibri"/>
                <a:ea typeface="Calibri"/>
                <a:cs typeface="Calibri"/>
                <a:sym typeface="Calibri"/>
              </a:endParaRPr>
            </a:p>
          </p:txBody>
        </p:sp>
      </p:grpSp>
      <p:grpSp>
        <p:nvGrpSpPr>
          <p:cNvPr id="18" name="Google Shape;380;p10">
            <a:extLst>
              <a:ext uri="{FF2B5EF4-FFF2-40B4-BE49-F238E27FC236}">
                <a16:creationId xmlns:a16="http://schemas.microsoft.com/office/drawing/2014/main" id="{9E3D90A9-F7F8-BA89-30A3-C21BAEB93784}"/>
              </a:ext>
            </a:extLst>
          </p:cNvPr>
          <p:cNvGrpSpPr/>
          <p:nvPr/>
        </p:nvGrpSpPr>
        <p:grpSpPr>
          <a:xfrm>
            <a:off x="9651776" y="1119909"/>
            <a:ext cx="1557957" cy="2045175"/>
            <a:chOff x="3673018" y="270327"/>
            <a:chExt cx="1557957" cy="2045175"/>
          </a:xfrm>
        </p:grpSpPr>
        <p:sp>
          <p:nvSpPr>
            <p:cNvPr id="19" name="Google Shape;381;p10">
              <a:extLst>
                <a:ext uri="{FF2B5EF4-FFF2-40B4-BE49-F238E27FC236}">
                  <a16:creationId xmlns:a16="http://schemas.microsoft.com/office/drawing/2014/main" id="{554A2AA0-8A94-5BE9-6068-AD62D45D7D30}"/>
                </a:ext>
              </a:extLst>
            </p:cNvPr>
            <p:cNvSpPr/>
            <p:nvPr/>
          </p:nvSpPr>
          <p:spPr>
            <a:xfrm>
              <a:off x="3673018" y="270327"/>
              <a:ext cx="1538515" cy="1455057"/>
            </a:xfrm>
            <a:prstGeom prst="ellipse">
              <a:avLst/>
            </a:prstGeom>
            <a:blipFill rotWithShape="1">
              <a:blip r:embed="rId6">
                <a:alphaModFix/>
              </a:blip>
              <a:stretch>
                <a:fillRect l="15013" r="15013"/>
              </a:stretch>
            </a:blip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382;p10">
              <a:extLst>
                <a:ext uri="{FF2B5EF4-FFF2-40B4-BE49-F238E27FC236}">
                  <a16:creationId xmlns:a16="http://schemas.microsoft.com/office/drawing/2014/main" id="{835771D4-C3BA-8CAA-F824-FC3FB7722DDE}"/>
                </a:ext>
              </a:extLst>
            </p:cNvPr>
            <p:cNvSpPr txBox="1"/>
            <p:nvPr/>
          </p:nvSpPr>
          <p:spPr>
            <a:xfrm>
              <a:off x="3895158" y="1946211"/>
              <a:ext cx="133581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lt1"/>
                  </a:solidFill>
                  <a:latin typeface="Calibri"/>
                  <a:ea typeface="Calibri"/>
                  <a:cs typeface="Calibri"/>
                  <a:sym typeface="Calibri"/>
                </a:rPr>
                <a:t>A.Ghoniem</a:t>
              </a:r>
              <a:endParaRPr dirty="0"/>
            </a:p>
          </p:txBody>
        </p:sp>
      </p:grpSp>
      <p:sp>
        <p:nvSpPr>
          <p:cNvPr id="21" name="Google Shape;457;p12">
            <a:extLst>
              <a:ext uri="{FF2B5EF4-FFF2-40B4-BE49-F238E27FC236}">
                <a16:creationId xmlns:a16="http://schemas.microsoft.com/office/drawing/2014/main" id="{176E9FCA-1DD4-20FD-F7AD-AB77FC39C8CC}"/>
              </a:ext>
            </a:extLst>
          </p:cNvPr>
          <p:cNvSpPr txBox="1"/>
          <p:nvPr/>
        </p:nvSpPr>
        <p:spPr>
          <a:xfrm>
            <a:off x="1207406" y="3351296"/>
            <a:ext cx="2290800" cy="2308284"/>
          </a:xfrm>
          <a:prstGeom prst="rect">
            <a:avLst/>
          </a:prstGeom>
          <a:gradFill>
            <a:gsLst>
              <a:gs pos="78000">
                <a:srgbClr val="000000"/>
              </a:gs>
              <a:gs pos="100000">
                <a:srgbClr val="002060"/>
              </a:gs>
            </a:gsLst>
            <a:path path="circle">
              <a:fillToRect l="100000" b="100000"/>
            </a:path>
          </a:gradFill>
          <a:ln>
            <a:noFill/>
          </a:ln>
        </p:spPr>
        <p:txBody>
          <a:bodyPr spcFirstLastPara="1" wrap="square" lIns="91425" tIns="45700" rIns="91425" bIns="45700" anchor="t" anchorCtr="0">
            <a:spAutoFit/>
          </a:bodyPr>
          <a:lstStyle/>
          <a:p>
            <a:pPr marL="285750" indent="-285750">
              <a:buClr>
                <a:srgbClr val="00B0F0"/>
              </a:buClr>
              <a:buSzPts val="1800"/>
              <a:buFont typeface="Noto Sans Symbols"/>
              <a:buChar char="⮚"/>
            </a:pPr>
            <a:r>
              <a:rPr lang="en-US" sz="1800" b="1" dirty="0">
                <a:solidFill>
                  <a:srgbClr val="00B0F0"/>
                </a:solidFill>
                <a:latin typeface="Calibri"/>
                <a:ea typeface="Calibri"/>
                <a:cs typeface="Calibri"/>
              </a:rPr>
              <a:t>Problem definition</a:t>
            </a:r>
            <a:endParaRPr lang="en-US" sz="1800" b="1" dirty="0">
              <a:solidFill>
                <a:srgbClr val="00B0F0"/>
              </a:solidFill>
              <a:latin typeface="Calibri"/>
              <a:ea typeface="Calibri"/>
              <a:cs typeface="Calibri"/>
              <a:sym typeface="Calibri"/>
            </a:endParaRPr>
          </a:p>
          <a:p>
            <a:pPr marL="285750" indent="-285750">
              <a:buClr>
                <a:srgbClr val="00B0F0"/>
              </a:buClr>
              <a:buSzPts val="1800"/>
              <a:buFont typeface="Noto Sans Symbols"/>
              <a:buChar char="⮚"/>
            </a:pPr>
            <a:r>
              <a:rPr lang="en-US" sz="1800" b="1" dirty="0">
                <a:solidFill>
                  <a:srgbClr val="00B0F0"/>
                </a:solidFill>
                <a:latin typeface="Calibri"/>
                <a:ea typeface="Calibri"/>
                <a:cs typeface="Calibri"/>
                <a:sym typeface="Calibri"/>
              </a:rPr>
              <a:t>Survey</a:t>
            </a:r>
          </a:p>
          <a:p>
            <a:pPr marL="285750" indent="-285750">
              <a:buClr>
                <a:srgbClr val="00B0F0"/>
              </a:buClr>
              <a:buSzPts val="1800"/>
              <a:buFont typeface="Noto Sans Symbols"/>
              <a:buChar char="⮚"/>
            </a:pPr>
            <a:r>
              <a:rPr lang="en-US" sz="1800" b="1" dirty="0">
                <a:solidFill>
                  <a:srgbClr val="00B0F0"/>
                </a:solidFill>
                <a:latin typeface="Calibri"/>
                <a:ea typeface="Calibri"/>
                <a:cs typeface="Calibri"/>
                <a:sym typeface="Calibri"/>
              </a:rPr>
              <a:t>front-end</a:t>
            </a:r>
            <a:endParaRPr lang="en-US" sz="1800" dirty="0">
              <a:solidFill>
                <a:srgbClr val="00B0F0"/>
              </a:solidFill>
            </a:endParaRPr>
          </a:p>
          <a:p>
            <a:pPr marL="285750" marR="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Design</a:t>
            </a:r>
          </a:p>
          <a:p>
            <a:pPr marL="285750" marR="0" lvl="0" indent="-285750" algn="l" rtl="0">
              <a:spcBef>
                <a:spcPts val="0"/>
              </a:spcBef>
              <a:spcAft>
                <a:spcPts val="0"/>
              </a:spcAft>
              <a:buClr>
                <a:schemeClr val="lt1"/>
              </a:buClr>
              <a:buSzPts val="1800"/>
              <a:buFont typeface="Noto Sans Symbols"/>
              <a:buChar char="⮚"/>
            </a:pPr>
            <a:r>
              <a:rPr lang="en-US" sz="1800" b="1" dirty="0">
                <a:solidFill>
                  <a:schemeClr val="bg1"/>
                </a:solidFill>
                <a:latin typeface="Calibri"/>
                <a:ea typeface="Calibri"/>
                <a:cs typeface="Calibri"/>
                <a:sym typeface="Calibri"/>
              </a:rPr>
              <a:t>analysis</a:t>
            </a:r>
            <a:endParaRPr sz="1800" b="1" dirty="0">
              <a:solidFill>
                <a:schemeClr val="bg1"/>
              </a:solidFill>
              <a:latin typeface="Calibri"/>
              <a:ea typeface="Calibri"/>
              <a:cs typeface="Calibri"/>
              <a:sym typeface="Calibri"/>
            </a:endParaRPr>
          </a:p>
          <a:p>
            <a:pPr marL="285750" indent="-285750">
              <a:buClr>
                <a:schemeClr val="lt1"/>
              </a:buClr>
              <a:buSzPts val="1800"/>
              <a:buFont typeface="Calibri"/>
              <a:buChar char="⮚"/>
            </a:pPr>
            <a:r>
              <a:rPr lang="en-US" sz="1800" b="1" dirty="0">
                <a:solidFill>
                  <a:schemeClr val="lt1"/>
                </a:solidFill>
                <a:latin typeface="Calibri"/>
                <a:ea typeface="Calibri"/>
                <a:cs typeface="Calibri"/>
              </a:rPr>
              <a:t>Integration</a:t>
            </a:r>
            <a:endParaRPr lang="en-US" sz="1800" dirty="0">
              <a:solidFill>
                <a:schemeClr val="lt1"/>
              </a:solidFill>
              <a:latin typeface="Calibri"/>
              <a:ea typeface="Calibri"/>
              <a:cs typeface="Calibri"/>
            </a:endParaRPr>
          </a:p>
          <a:p>
            <a:pPr marL="285750" indent="-285750">
              <a:buClr>
                <a:schemeClr val="lt1"/>
              </a:buClr>
              <a:buSzPts val="1800"/>
              <a:buFont typeface="Calibri"/>
              <a:buChar char="⮚"/>
            </a:pPr>
            <a:r>
              <a:rPr lang="en-US" sz="1800" b="1" dirty="0">
                <a:solidFill>
                  <a:schemeClr val="lt1"/>
                </a:solidFill>
                <a:latin typeface="Calibri"/>
                <a:ea typeface="Calibri"/>
                <a:cs typeface="Calibri"/>
              </a:rPr>
              <a:t>Documentation</a:t>
            </a:r>
          </a:p>
          <a:p>
            <a:pPr marL="285750" indent="-285750">
              <a:buClr>
                <a:schemeClr val="lt1"/>
              </a:buClr>
              <a:buSzPts val="1800"/>
              <a:buFont typeface="Calibri"/>
              <a:buChar char="⮚"/>
            </a:pPr>
            <a:endParaRPr lang="en-US" sz="1800" dirty="0">
              <a:solidFill>
                <a:schemeClr val="lt1"/>
              </a:solidFill>
              <a:latin typeface="Calibri"/>
              <a:ea typeface="Calibri"/>
              <a:cs typeface="Calibri"/>
            </a:endParaRPr>
          </a:p>
        </p:txBody>
      </p:sp>
      <p:sp>
        <p:nvSpPr>
          <p:cNvPr id="22" name="Google Shape;456;p12">
            <a:extLst>
              <a:ext uri="{FF2B5EF4-FFF2-40B4-BE49-F238E27FC236}">
                <a16:creationId xmlns:a16="http://schemas.microsoft.com/office/drawing/2014/main" id="{492A8B57-E9B8-59DF-2455-9D56C12D140B}"/>
              </a:ext>
            </a:extLst>
          </p:cNvPr>
          <p:cNvSpPr txBox="1"/>
          <p:nvPr/>
        </p:nvSpPr>
        <p:spPr>
          <a:xfrm>
            <a:off x="3805200" y="3368265"/>
            <a:ext cx="2290800" cy="2031285"/>
          </a:xfrm>
          <a:prstGeom prst="rect">
            <a:avLst/>
          </a:prstGeom>
          <a:gradFill flip="none" rotWithShape="1">
            <a:gsLst>
              <a:gs pos="65000">
                <a:srgbClr val="000000"/>
              </a:gs>
              <a:gs pos="100000">
                <a:srgbClr val="002060"/>
              </a:gs>
            </a:gsLst>
            <a:path path="circle">
              <a:fillToRect l="50000" t="50000" r="50000" b="50000"/>
            </a:path>
            <a:tileRect/>
          </a:gradFill>
          <a:ln>
            <a:noFill/>
          </a:ln>
        </p:spPr>
        <p:txBody>
          <a:bodyPr spcFirstLastPara="1" wrap="square" lIns="91425" tIns="45700" rIns="91425" bIns="45700" anchor="t" anchorCtr="0">
            <a:spAutoFit/>
          </a:bodyPr>
          <a:lstStyle/>
          <a:p>
            <a:pPr marL="285750" indent="-285750">
              <a:buClr>
                <a:srgbClr val="00B0F0"/>
              </a:buClr>
              <a:buSzPts val="1800"/>
              <a:buFont typeface="Noto Sans Symbols"/>
              <a:buChar char="⮚"/>
            </a:pPr>
            <a:r>
              <a:rPr lang="en-US" sz="1800" b="1" dirty="0">
                <a:solidFill>
                  <a:srgbClr val="00B0F0"/>
                </a:solidFill>
                <a:latin typeface="Calibri"/>
                <a:ea typeface="Calibri"/>
                <a:cs typeface="Calibri"/>
              </a:rPr>
              <a:t>Problem definition</a:t>
            </a:r>
            <a:endParaRPr lang="en-US" sz="1800" b="1" dirty="0">
              <a:solidFill>
                <a:srgbClr val="00B0F0"/>
              </a:solidFill>
              <a:latin typeface="Calibri"/>
              <a:ea typeface="Calibri"/>
              <a:cs typeface="Calibri"/>
              <a:sym typeface="Calibri"/>
            </a:endParaRPr>
          </a:p>
          <a:p>
            <a:pPr marL="285750" indent="-285750">
              <a:buClr>
                <a:srgbClr val="00B0F0"/>
              </a:buClr>
              <a:buSzPts val="1800"/>
              <a:buFont typeface="Noto Sans Symbols"/>
              <a:buChar char="⮚"/>
            </a:pPr>
            <a:r>
              <a:rPr lang="en-US" sz="1800" b="1" dirty="0">
                <a:solidFill>
                  <a:srgbClr val="00B0F0"/>
                </a:solidFill>
                <a:latin typeface="Calibri"/>
                <a:ea typeface="Calibri"/>
                <a:cs typeface="Calibri"/>
                <a:sym typeface="Calibri"/>
              </a:rPr>
              <a:t>Design</a:t>
            </a:r>
            <a:endParaRPr lang="en-US" sz="1800" dirty="0">
              <a:latin typeface="Calibri"/>
              <a:ea typeface="Calibri"/>
              <a:cs typeface="Calibri"/>
            </a:endParaRPr>
          </a:p>
          <a:p>
            <a:pPr marL="285750" marR="0" lvl="0" indent="-285750" algn="l" rtl="0">
              <a:spcBef>
                <a:spcPts val="0"/>
              </a:spcBef>
              <a:spcAft>
                <a:spcPts val="0"/>
              </a:spcAft>
              <a:buClr>
                <a:srgbClr val="00B0F0"/>
              </a:buClr>
              <a:buSzPts val="1800"/>
              <a:buFont typeface="Noto Sans Symbols"/>
              <a:buChar char="⮚"/>
            </a:pPr>
            <a:r>
              <a:rPr lang="en-US" sz="1800" b="1" dirty="0">
                <a:solidFill>
                  <a:srgbClr val="00B0F0"/>
                </a:solidFill>
                <a:latin typeface="Calibri"/>
                <a:ea typeface="Calibri"/>
                <a:cs typeface="Calibri"/>
                <a:sym typeface="Calibri"/>
              </a:rPr>
              <a:t>analysis</a:t>
            </a:r>
            <a:endParaRPr sz="1800" b="1" dirty="0">
              <a:solidFill>
                <a:srgbClr val="00B0F0"/>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Survey</a:t>
            </a:r>
          </a:p>
          <a:p>
            <a:pPr marL="285750" marR="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front-end</a:t>
            </a:r>
            <a:endParaRPr lang="en-US" sz="1800" dirty="0">
              <a:solidFill>
                <a:schemeClr val="lt1"/>
              </a:solidFill>
              <a:latin typeface="Calibri"/>
              <a:ea typeface="Calibri"/>
              <a:cs typeface="Calibri"/>
            </a:endParaRPr>
          </a:p>
          <a:p>
            <a:pPr marL="285750" indent="-285750">
              <a:buClr>
                <a:srgbClr val="FFFFFF"/>
              </a:buClr>
              <a:buSzPts val="1800"/>
              <a:buFont typeface="Calibri"/>
              <a:buChar char="⮚"/>
            </a:pPr>
            <a:r>
              <a:rPr lang="en-US" sz="1800" b="1" dirty="0">
                <a:solidFill>
                  <a:schemeClr val="lt1"/>
                </a:solidFill>
                <a:latin typeface="Calibri"/>
                <a:ea typeface="Calibri"/>
                <a:cs typeface="Calibri"/>
              </a:rPr>
              <a:t>Documentation</a:t>
            </a:r>
          </a:p>
          <a:p>
            <a:pPr marL="285750" indent="-285750">
              <a:buClr>
                <a:srgbClr val="FFFFFF"/>
              </a:buClr>
              <a:buSzPts val="1800"/>
              <a:buFont typeface="Calibri"/>
              <a:buChar char="⮚"/>
            </a:pPr>
            <a:endParaRPr lang="en-US" sz="1800" dirty="0">
              <a:solidFill>
                <a:schemeClr val="lt1"/>
              </a:solidFill>
              <a:latin typeface="Calibri"/>
              <a:ea typeface="Calibri"/>
              <a:cs typeface="Calibri"/>
            </a:endParaRPr>
          </a:p>
        </p:txBody>
      </p:sp>
      <p:sp>
        <p:nvSpPr>
          <p:cNvPr id="23" name="Google Shape;423;p11">
            <a:extLst>
              <a:ext uri="{FF2B5EF4-FFF2-40B4-BE49-F238E27FC236}">
                <a16:creationId xmlns:a16="http://schemas.microsoft.com/office/drawing/2014/main" id="{5791CED0-22B9-A74E-FEF7-F7A989C6A0D2}"/>
              </a:ext>
            </a:extLst>
          </p:cNvPr>
          <p:cNvSpPr txBox="1"/>
          <p:nvPr/>
        </p:nvSpPr>
        <p:spPr>
          <a:xfrm>
            <a:off x="6743678" y="3368252"/>
            <a:ext cx="2290799" cy="2400617"/>
          </a:xfrm>
          <a:prstGeom prst="rect">
            <a:avLst/>
          </a:prstGeom>
          <a:gradFill flip="none" rotWithShape="1">
            <a:gsLst>
              <a:gs pos="70000">
                <a:srgbClr val="000000"/>
              </a:gs>
              <a:gs pos="100000">
                <a:srgbClr val="002060"/>
              </a:gs>
            </a:gsLst>
            <a:path path="circle">
              <a:fillToRect l="50000" t="50000" r="50000" b="50000"/>
            </a:path>
            <a:tileRect/>
          </a:gradFill>
          <a:ln>
            <a:noFill/>
          </a:ln>
        </p:spPr>
        <p:txBody>
          <a:bodyPr spcFirstLastPara="1" wrap="square" lIns="91425" tIns="45700" rIns="91425" bIns="45700" anchor="t" anchorCtr="0">
            <a:spAutoFit/>
          </a:bodyPr>
          <a:lstStyle/>
          <a:p>
            <a:pPr marL="285750" indent="-285750">
              <a:buClr>
                <a:srgbClr val="00B0F0"/>
              </a:buClr>
              <a:buSzPts val="2000"/>
              <a:buFont typeface="Noto Sans Symbols"/>
              <a:buChar char="⮚"/>
            </a:pPr>
            <a:r>
              <a:rPr lang="en-US" sz="2000" b="1" dirty="0">
                <a:solidFill>
                  <a:srgbClr val="00B0F0"/>
                </a:solidFill>
                <a:latin typeface="Calibri"/>
                <a:ea typeface="Calibri"/>
                <a:cs typeface="Calibri"/>
                <a:sym typeface="Calibri"/>
              </a:rPr>
              <a:t>Planning </a:t>
            </a:r>
            <a:endParaRPr dirty="0"/>
          </a:p>
          <a:p>
            <a:pPr marL="285750" marR="0" lvl="0" indent="-285750" algn="l" rtl="0">
              <a:spcBef>
                <a:spcPts val="0"/>
              </a:spcBef>
              <a:spcAft>
                <a:spcPts val="0"/>
              </a:spcAft>
              <a:buClr>
                <a:srgbClr val="00B0F0"/>
              </a:buClr>
              <a:buSzPts val="2000"/>
              <a:buFont typeface="Noto Sans Symbols"/>
              <a:buChar char="⮚"/>
            </a:pPr>
            <a:r>
              <a:rPr lang="en-US" sz="2000" b="1" dirty="0">
                <a:solidFill>
                  <a:srgbClr val="00B0F0"/>
                </a:solidFill>
                <a:latin typeface="Calibri"/>
                <a:ea typeface="Calibri"/>
                <a:cs typeface="Calibri"/>
                <a:sym typeface="Calibri"/>
              </a:rPr>
              <a:t>Researches</a:t>
            </a:r>
            <a:endParaRPr dirty="0"/>
          </a:p>
          <a:p>
            <a:pPr marL="285750" marR="0" lvl="0" indent="-285750" algn="l" rtl="0">
              <a:spcBef>
                <a:spcPts val="0"/>
              </a:spcBef>
              <a:spcAft>
                <a:spcPts val="0"/>
              </a:spcAft>
              <a:buClr>
                <a:srgbClr val="00B0F0"/>
              </a:buClr>
              <a:buSzPts val="2000"/>
              <a:buFont typeface="Noto Sans Symbols"/>
              <a:buChar char="⮚"/>
            </a:pPr>
            <a:r>
              <a:rPr lang="en-US" sz="2000" b="1" dirty="0">
                <a:solidFill>
                  <a:srgbClr val="00B0F0"/>
                </a:solidFill>
                <a:latin typeface="Calibri"/>
                <a:ea typeface="Calibri"/>
                <a:cs typeface="Calibri"/>
                <a:sym typeface="Calibri"/>
              </a:rPr>
              <a:t>Design</a:t>
            </a:r>
          </a:p>
          <a:p>
            <a:pPr marL="285750" indent="-285750">
              <a:buClr>
                <a:schemeClr val="lt1"/>
              </a:buClr>
              <a:buSzPts val="1800"/>
              <a:buFont typeface="Calibri"/>
              <a:buChar char="⮚"/>
            </a:pPr>
            <a:r>
              <a:rPr lang="en-US" sz="1800" b="1" dirty="0">
                <a:solidFill>
                  <a:schemeClr val="lt1"/>
                </a:solidFill>
                <a:latin typeface="Calibri"/>
                <a:ea typeface="Calibri"/>
                <a:cs typeface="Calibri"/>
                <a:sym typeface="Calibri"/>
              </a:rPr>
              <a:t>back-end</a:t>
            </a:r>
            <a:endParaRPr lang="en-US" sz="1800" dirty="0">
              <a:latin typeface="Calibri"/>
              <a:ea typeface="Calibri"/>
              <a:cs typeface="Calibri"/>
              <a:sym typeface="Calibri"/>
            </a:endParaRPr>
          </a:p>
          <a:p>
            <a:pPr marL="285750" marR="0" lvl="0" indent="-285750" algn="l">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Survey</a:t>
            </a:r>
            <a:endParaRPr lang="en-US" sz="1800" b="1" dirty="0">
              <a:solidFill>
                <a:schemeClr val="lt1"/>
              </a:solidFill>
              <a:latin typeface="Calibri"/>
              <a:ea typeface="Calibri"/>
              <a:cs typeface="Calibri"/>
            </a:endParaRPr>
          </a:p>
          <a:p>
            <a:pPr marL="285750" indent="-285750">
              <a:buClr>
                <a:srgbClr val="FFFFFF"/>
              </a:buClr>
              <a:buSzPts val="1800"/>
              <a:buFont typeface="Calibri"/>
              <a:buChar char="⮚"/>
            </a:pPr>
            <a:r>
              <a:rPr lang="en-US" sz="1800" b="1" dirty="0">
                <a:solidFill>
                  <a:schemeClr val="lt1"/>
                </a:solidFill>
                <a:latin typeface="Calibri"/>
                <a:ea typeface="Calibri"/>
                <a:cs typeface="Calibri"/>
              </a:rPr>
              <a:t>Documentation</a:t>
            </a:r>
          </a:p>
          <a:p>
            <a:pPr marL="285750" indent="-285750">
              <a:buClr>
                <a:srgbClr val="FFFFFF"/>
              </a:buClr>
              <a:buSzPts val="1800"/>
              <a:buFont typeface="Calibri"/>
              <a:buChar char="⮚"/>
            </a:pPr>
            <a:r>
              <a:rPr lang="en-US" sz="1800" b="1" dirty="0">
                <a:solidFill>
                  <a:schemeClr val="lt1"/>
                </a:solidFill>
                <a:latin typeface="Calibri"/>
                <a:ea typeface="Calibri"/>
                <a:cs typeface="Calibri"/>
                <a:sym typeface="Calibri"/>
              </a:rPr>
              <a:t>analysis</a:t>
            </a:r>
          </a:p>
          <a:p>
            <a:pPr marL="285750" indent="-285750">
              <a:buClr>
                <a:srgbClr val="FFFFFF"/>
              </a:buClr>
              <a:buSzPts val="1800"/>
              <a:buFont typeface="Calibri"/>
              <a:buChar char="⮚"/>
            </a:pPr>
            <a:endParaRPr lang="en-US" sz="1800" b="1" dirty="0">
              <a:solidFill>
                <a:schemeClr val="lt1"/>
              </a:solidFill>
              <a:latin typeface="Calibri"/>
              <a:ea typeface="Calibri"/>
              <a:cs typeface="Calibri"/>
              <a:sym typeface="Calibri"/>
            </a:endParaRPr>
          </a:p>
        </p:txBody>
      </p:sp>
      <p:sp>
        <p:nvSpPr>
          <p:cNvPr id="24" name="Google Shape;421;p11">
            <a:extLst>
              <a:ext uri="{FF2B5EF4-FFF2-40B4-BE49-F238E27FC236}">
                <a16:creationId xmlns:a16="http://schemas.microsoft.com/office/drawing/2014/main" id="{51C802D3-928F-CFB9-62D1-19FB98ABC827}"/>
              </a:ext>
            </a:extLst>
          </p:cNvPr>
          <p:cNvSpPr txBox="1"/>
          <p:nvPr/>
        </p:nvSpPr>
        <p:spPr>
          <a:xfrm>
            <a:off x="9422405" y="3369506"/>
            <a:ext cx="2455558" cy="2369839"/>
          </a:xfrm>
          <a:prstGeom prst="rect">
            <a:avLst/>
          </a:prstGeom>
          <a:gradFill flip="none" rotWithShape="1">
            <a:gsLst>
              <a:gs pos="60000">
                <a:srgbClr val="000000"/>
              </a:gs>
              <a:gs pos="100000">
                <a:srgbClr val="002060"/>
              </a:gs>
            </a:gsLst>
            <a:path path="circle">
              <a:fillToRect l="50000" t="50000" r="50000" b="50000"/>
            </a:path>
            <a:tileRect/>
          </a:gradFill>
          <a:ln>
            <a:noFill/>
          </a:ln>
        </p:spPr>
        <p:txBody>
          <a:bodyPr spcFirstLastPara="1" wrap="square" lIns="91425" tIns="45700" rIns="91425" bIns="45700" anchor="t" anchorCtr="0">
            <a:spAutoFit/>
          </a:bodyPr>
          <a:lstStyle/>
          <a:p>
            <a:pPr marL="285750" indent="-285750">
              <a:buClr>
                <a:srgbClr val="00B0F0"/>
              </a:buClr>
              <a:buSzPts val="2000"/>
              <a:buFont typeface="Noto Sans Symbols"/>
              <a:buChar char="⮚"/>
            </a:pPr>
            <a:r>
              <a:rPr lang="en-US" sz="2000" b="1" dirty="0">
                <a:solidFill>
                  <a:srgbClr val="00B0F0"/>
                </a:solidFill>
                <a:latin typeface="Calibri"/>
                <a:cs typeface="Calibri"/>
                <a:sym typeface="Calibri"/>
              </a:rPr>
              <a:t>Problem</a:t>
            </a:r>
            <a:r>
              <a:rPr lang="en-US" dirty="0">
                <a:sym typeface="Calibri"/>
              </a:rPr>
              <a:t> </a:t>
            </a:r>
            <a:r>
              <a:rPr lang="en-US" sz="2000" b="1" dirty="0">
                <a:solidFill>
                  <a:srgbClr val="00B0F0"/>
                </a:solidFill>
                <a:latin typeface="Calibri"/>
                <a:cs typeface="Calibri"/>
                <a:sym typeface="Calibri"/>
              </a:rPr>
              <a:t>definition</a:t>
            </a:r>
            <a:endParaRPr dirty="0"/>
          </a:p>
          <a:p>
            <a:pPr marL="285750" indent="-285750">
              <a:buClr>
                <a:srgbClr val="00B0F0"/>
              </a:buClr>
              <a:buSzPts val="2000"/>
              <a:buFont typeface="Noto Sans Symbols"/>
              <a:buChar char="⮚"/>
            </a:pPr>
            <a:r>
              <a:rPr lang="en-US" sz="2000" b="1" dirty="0">
                <a:solidFill>
                  <a:srgbClr val="00B0F0"/>
                </a:solidFill>
                <a:latin typeface="Calibri"/>
                <a:ea typeface="Calibri"/>
                <a:cs typeface="Calibri"/>
                <a:sym typeface="Calibri"/>
              </a:rPr>
              <a:t>Planning</a:t>
            </a:r>
            <a:r>
              <a:rPr lang="en-US" sz="2000" b="1" dirty="0">
                <a:solidFill>
                  <a:schemeClr val="lt1"/>
                </a:solidFill>
                <a:latin typeface="Calibri"/>
                <a:ea typeface="Calibri"/>
                <a:cs typeface="Calibri"/>
                <a:sym typeface="Calibri"/>
              </a:rPr>
              <a:t> </a:t>
            </a:r>
          </a:p>
          <a:p>
            <a:pPr marL="285750" indent="-285750">
              <a:buClr>
                <a:srgbClr val="00B0F0"/>
              </a:buClr>
              <a:buSzPts val="2000"/>
              <a:buFont typeface="Noto Sans Symbols"/>
              <a:buChar char="⮚"/>
            </a:pPr>
            <a:r>
              <a:rPr kumimoji="0" lang="en-US" sz="1800" b="1" i="0" u="none" strike="noStrike" kern="0" cap="none" spc="0" normalizeH="0" baseline="0" noProof="0" dirty="0">
                <a:ln>
                  <a:noFill/>
                </a:ln>
                <a:solidFill>
                  <a:srgbClr val="00B0F0"/>
                </a:solidFill>
                <a:effectLst/>
                <a:uLnTx/>
                <a:uFillTx/>
                <a:latin typeface="Calibri"/>
                <a:ea typeface="Calibri"/>
                <a:cs typeface="Calibri"/>
                <a:sym typeface="Calibri"/>
              </a:rPr>
              <a:t>documentation</a:t>
            </a:r>
            <a:endParaRPr lang="en-US" dirty="0">
              <a:solidFill>
                <a:srgbClr val="00B0F0"/>
              </a:solidFill>
              <a:ea typeface="Calibri"/>
              <a:sym typeface="Calibri"/>
            </a:endParaRPr>
          </a:p>
          <a:p>
            <a:pPr marL="285750" marR="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Survey</a:t>
            </a:r>
            <a:endParaRPr dirty="0">
              <a:solidFill>
                <a:schemeClr val="lt1"/>
              </a:solidFill>
            </a:endParaRPr>
          </a:p>
          <a:p>
            <a:pPr marL="285750" marR="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analysis</a:t>
            </a:r>
            <a:endParaRPr dirty="0">
              <a:solidFill>
                <a:schemeClr val="lt1"/>
              </a:solidFill>
            </a:endParaRPr>
          </a:p>
          <a:p>
            <a:pPr marL="285750" marR="0" lvl="0" indent="-285750" algn="l" rtl="0">
              <a:spcBef>
                <a:spcPts val="0"/>
              </a:spcBef>
              <a:spcAft>
                <a:spcPts val="0"/>
              </a:spcAft>
              <a:buClr>
                <a:schemeClr val="lt1"/>
              </a:buClr>
              <a:buSzPts val="1800"/>
              <a:buFont typeface="Noto Sans Symbols"/>
              <a:buChar char="⮚"/>
            </a:pPr>
            <a:r>
              <a:rPr lang="en-US" sz="1800" b="1" dirty="0">
                <a:solidFill>
                  <a:schemeClr val="lt1"/>
                </a:solidFill>
                <a:latin typeface="Calibri"/>
                <a:ea typeface="Calibri"/>
                <a:cs typeface="Calibri"/>
                <a:sym typeface="Calibri"/>
              </a:rPr>
              <a:t>Design</a:t>
            </a:r>
            <a:endParaRPr sz="1800" b="1" dirty="0">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back-end</a:t>
            </a:r>
          </a:p>
          <a:p>
            <a:pPr marL="285750" marR="0" lvl="0" indent="-285750" algn="l" rtl="0">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presentation</a:t>
            </a:r>
            <a:endParaRPr sz="1800" b="1"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2682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l="100000" t="100000"/>
          </a:path>
          <a:tileRect r="-100000" b="-100000"/>
        </a:gradFill>
        <a:effectLst/>
      </p:bgPr>
    </p:bg>
    <p:spTree>
      <p:nvGrpSpPr>
        <p:cNvPr id="1" name="Shape 461"/>
        <p:cNvGrpSpPr/>
        <p:nvPr/>
      </p:nvGrpSpPr>
      <p:grpSpPr>
        <a:xfrm>
          <a:off x="0" y="0"/>
          <a:ext cx="0" cy="0"/>
          <a:chOff x="0" y="0"/>
          <a:chExt cx="0" cy="0"/>
        </a:xfrm>
      </p:grpSpPr>
      <p:sp>
        <p:nvSpPr>
          <p:cNvPr id="462" name="Google Shape;462;p16"/>
          <p:cNvSpPr txBox="1">
            <a:spLocks noGrp="1"/>
          </p:cNvSpPr>
          <p:nvPr>
            <p:ph type="title"/>
          </p:nvPr>
        </p:nvSpPr>
        <p:spPr>
          <a:xfrm>
            <a:off x="273949" y="228600"/>
            <a:ext cx="11167201" cy="998700"/>
          </a:xfrm>
          <a:prstGeom prst="rect">
            <a:avLst/>
          </a:prstGeom>
          <a:solidFill>
            <a:srgbClr val="7F7F7F">
              <a:alpha val="25882"/>
            </a:srgbClr>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B0F0"/>
              </a:buClr>
              <a:buSzPts val="7200"/>
              <a:buFont typeface="Lustria"/>
              <a:buNone/>
            </a:pPr>
            <a:r>
              <a:rPr lang="en-US" sz="4000" b="1" dirty="0">
                <a:solidFill>
                  <a:schemeClr val="bg1"/>
                </a:solidFill>
                <a:latin typeface="Doppio One"/>
              </a:rPr>
              <a:t>1.1</a:t>
            </a:r>
            <a:r>
              <a:rPr lang="en-US" sz="4000" dirty="0">
                <a:solidFill>
                  <a:schemeClr val="bg1"/>
                </a:solidFill>
                <a:latin typeface="Doppio One"/>
              </a:rPr>
              <a:t> Problem definition</a:t>
            </a:r>
          </a:p>
        </p:txBody>
      </p:sp>
      <p:grpSp>
        <p:nvGrpSpPr>
          <p:cNvPr id="463" name="Google Shape;463;p16"/>
          <p:cNvGrpSpPr/>
          <p:nvPr/>
        </p:nvGrpSpPr>
        <p:grpSpPr>
          <a:xfrm>
            <a:off x="843616" y="1139852"/>
            <a:ext cx="10769253" cy="5560780"/>
            <a:chOff x="-306801" y="-371668"/>
            <a:chExt cx="10769253" cy="5560780"/>
          </a:xfrm>
        </p:grpSpPr>
        <p:sp>
          <p:nvSpPr>
            <p:cNvPr id="464" name="Google Shape;464;p16"/>
            <p:cNvSpPr/>
            <p:nvPr/>
          </p:nvSpPr>
          <p:spPr>
            <a:xfrm>
              <a:off x="3558298" y="-371668"/>
              <a:ext cx="2957301" cy="2989216"/>
            </a:xfrm>
            <a:prstGeom prst="ellipse">
              <a:avLst/>
            </a:prstGeom>
            <a:gradFill>
              <a:gsLst>
                <a:gs pos="0">
                  <a:srgbClr val="ED7D31"/>
                </a:gs>
                <a:gs pos="100000">
                  <a:srgbClr val="00B0F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txBox="1"/>
            <p:nvPr/>
          </p:nvSpPr>
          <p:spPr>
            <a:xfrm>
              <a:off x="3876967" y="215735"/>
              <a:ext cx="2091127" cy="2113694"/>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None/>
              </a:pPr>
              <a:r>
                <a:rPr lang="en-US" sz="1600" b="1" u="sng" dirty="0">
                  <a:solidFill>
                    <a:schemeClr val="lt1"/>
                  </a:solidFill>
                  <a:latin typeface="Doppio One"/>
                  <a:ea typeface="Doppio One"/>
                  <a:cs typeface="Doppio One"/>
                  <a:sym typeface="Doppio One"/>
                </a:rPr>
                <a:t>Given that</a:t>
              </a:r>
              <a:endParaRPr dirty="0"/>
            </a:p>
            <a:p>
              <a:pPr marL="0" marR="0" lvl="0" indent="0" algn="ctr" rtl="0">
                <a:lnSpc>
                  <a:spcPct val="90000"/>
                </a:lnSpc>
                <a:spcBef>
                  <a:spcPts val="560"/>
                </a:spcBef>
                <a:spcAft>
                  <a:spcPts val="0"/>
                </a:spcAft>
                <a:buNone/>
              </a:pPr>
              <a:endParaRPr sz="900" b="1" dirty="0">
                <a:solidFill>
                  <a:schemeClr val="lt1"/>
                </a:solidFill>
                <a:latin typeface="Arial"/>
                <a:ea typeface="Arial"/>
                <a:cs typeface="Arial"/>
                <a:sym typeface="Arial"/>
              </a:endParaRPr>
            </a:p>
            <a:p>
              <a:pPr marL="0" marR="0" lvl="0" indent="0" algn="ctr" rtl="0">
                <a:lnSpc>
                  <a:spcPct val="90000"/>
                </a:lnSpc>
                <a:spcBef>
                  <a:spcPts val="315"/>
                </a:spcBef>
                <a:spcAft>
                  <a:spcPts val="0"/>
                </a:spcAft>
                <a:buNone/>
              </a:pPr>
              <a:r>
                <a:rPr lang="en-US" sz="1300" b="0" i="0" dirty="0">
                  <a:solidFill>
                    <a:schemeClr val="lt1"/>
                  </a:solidFill>
                  <a:latin typeface="Arial"/>
                  <a:ea typeface="Arial"/>
                  <a:cs typeface="Arial"/>
                  <a:sym typeface="Arial"/>
                </a:rPr>
                <a:t>Current data is plagued by </a:t>
              </a:r>
              <a:r>
                <a:rPr lang="en-US" sz="1300" b="1" i="0" dirty="0">
                  <a:solidFill>
                    <a:schemeClr val="lt1"/>
                  </a:solidFill>
                  <a:latin typeface="Arial"/>
                  <a:ea typeface="Arial"/>
                  <a:cs typeface="Arial"/>
                  <a:sym typeface="Arial"/>
                </a:rPr>
                <a:t>inconsistencies, inaccuracies, and duplicates</a:t>
              </a:r>
              <a:r>
                <a:rPr lang="en-US" sz="1300" b="0" i="0" dirty="0">
                  <a:solidFill>
                    <a:schemeClr val="lt1"/>
                  </a:solidFill>
                  <a:latin typeface="Arial"/>
                  <a:ea typeface="Arial"/>
                  <a:cs typeface="Arial"/>
                  <a:sym typeface="Arial"/>
                </a:rPr>
                <a:t>. This leads to unreliable analysis, poor decision-making, and inefficient operations.</a:t>
              </a:r>
              <a:endParaRPr sz="1300" b="1" dirty="0">
                <a:solidFill>
                  <a:schemeClr val="lt1"/>
                </a:solidFill>
                <a:latin typeface="Arial"/>
                <a:ea typeface="Arial"/>
                <a:cs typeface="Arial"/>
                <a:sym typeface="Arial"/>
              </a:endParaRPr>
            </a:p>
          </p:txBody>
        </p:sp>
        <p:sp>
          <p:nvSpPr>
            <p:cNvPr id="466" name="Google Shape;466;p16"/>
            <p:cNvSpPr/>
            <p:nvPr/>
          </p:nvSpPr>
          <p:spPr>
            <a:xfrm rot="1778011">
              <a:off x="6449412" y="1521571"/>
              <a:ext cx="788140" cy="685195"/>
            </a:xfrm>
            <a:prstGeom prst="rightArrow">
              <a:avLst>
                <a:gd name="adj1" fmla="val 60000"/>
                <a:gd name="adj2" fmla="val 50000"/>
              </a:avLst>
            </a:prstGeom>
            <a:gradFill>
              <a:gsLst>
                <a:gs pos="0">
                  <a:schemeClr val="accent1"/>
                </a:gs>
                <a:gs pos="50000">
                  <a:srgbClr val="FFFF00"/>
                </a:gs>
                <a:gs pos="100000">
                  <a:srgbClr val="00B0F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16"/>
            <p:cNvSpPr/>
            <p:nvPr/>
          </p:nvSpPr>
          <p:spPr>
            <a:xfrm>
              <a:off x="6709045" y="1535815"/>
              <a:ext cx="3753407" cy="3653297"/>
            </a:xfrm>
            <a:prstGeom prst="ellipse">
              <a:avLst/>
            </a:prstGeom>
            <a:gradFill>
              <a:gsLst>
                <a:gs pos="0">
                  <a:srgbClr val="00B0F0"/>
                </a:gs>
                <a:gs pos="100000">
                  <a:schemeClr val="accent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txBox="1"/>
            <p:nvPr/>
          </p:nvSpPr>
          <p:spPr>
            <a:xfrm>
              <a:off x="7355408" y="2142059"/>
              <a:ext cx="2654059" cy="2583271"/>
            </a:xfrm>
            <a:prstGeom prst="rect">
              <a:avLst/>
            </a:prstGeom>
            <a:noFill/>
            <a:ln>
              <a:noFill/>
            </a:ln>
          </p:spPr>
          <p:txBody>
            <a:bodyPr spcFirstLastPara="1" wrap="square" lIns="17775" tIns="17775" rIns="17775" bIns="17775" anchor="ctr" anchorCtr="0">
              <a:noAutofit/>
            </a:bodyPr>
            <a:lstStyle/>
            <a:p>
              <a:pPr marL="0" marR="0" lvl="0" indent="0" algn="ctr" rtl="0">
                <a:lnSpc>
                  <a:spcPct val="100000"/>
                </a:lnSpc>
                <a:spcBef>
                  <a:spcPts val="0"/>
                </a:spcBef>
                <a:spcAft>
                  <a:spcPts val="0"/>
                </a:spcAft>
                <a:buNone/>
              </a:pPr>
              <a:r>
                <a:rPr lang="en-US" sz="1400" b="1" u="sng" dirty="0">
                  <a:solidFill>
                    <a:schemeClr val="lt1"/>
                  </a:solidFill>
                  <a:latin typeface="Doppio One"/>
                  <a:ea typeface="Doppio One"/>
                  <a:cs typeface="Doppio One"/>
                  <a:sym typeface="Doppio One"/>
                </a:rPr>
                <a:t>It is required to have a system to</a:t>
              </a:r>
              <a:endParaRPr dirty="0"/>
            </a:p>
            <a:p>
              <a:pPr marL="0" marR="0" lvl="0" indent="0" algn="ctr" rtl="0">
                <a:lnSpc>
                  <a:spcPct val="100000"/>
                </a:lnSpc>
                <a:spcBef>
                  <a:spcPts val="490"/>
                </a:spcBef>
                <a:spcAft>
                  <a:spcPts val="0"/>
                </a:spcAft>
                <a:buNone/>
              </a:pPr>
              <a:endParaRPr sz="1200" b="1" dirty="0">
                <a:solidFill>
                  <a:schemeClr val="lt1"/>
                </a:solidFill>
                <a:latin typeface="Arial"/>
                <a:ea typeface="Arial"/>
                <a:cs typeface="Arial"/>
                <a:sym typeface="Arial"/>
              </a:endParaRPr>
            </a:p>
            <a:p>
              <a:pPr marL="0" marR="0" lvl="0" indent="0" algn="ctr" rtl="0">
                <a:lnSpc>
                  <a:spcPct val="100000"/>
                </a:lnSpc>
                <a:spcBef>
                  <a:spcPts val="420"/>
                </a:spcBef>
                <a:spcAft>
                  <a:spcPts val="0"/>
                </a:spcAft>
                <a:buNone/>
              </a:pPr>
              <a:r>
                <a:rPr lang="en-US" sz="1200" b="1" i="0" dirty="0">
                  <a:solidFill>
                    <a:schemeClr val="lt1"/>
                  </a:solidFill>
                  <a:latin typeface="Arial"/>
                  <a:ea typeface="Arial"/>
                  <a:cs typeface="Arial"/>
                  <a:sym typeface="Arial"/>
                </a:rPr>
                <a:t>Data analysis:</a:t>
              </a:r>
              <a:r>
                <a:rPr lang="en-US" sz="1200" b="0" i="0" dirty="0">
                  <a:solidFill>
                    <a:schemeClr val="lt1"/>
                  </a:solidFill>
                  <a:latin typeface="Arial"/>
                  <a:ea typeface="Arial"/>
                  <a:cs typeface="Arial"/>
                  <a:sym typeface="Arial"/>
                </a:rPr>
                <a:t> Identify inconsistencies, inaccuracies, and duplicates.</a:t>
              </a:r>
              <a:endParaRPr dirty="0"/>
            </a:p>
            <a:p>
              <a:pPr marL="0" marR="0" lvl="0" indent="0" algn="ctr" rtl="0">
                <a:lnSpc>
                  <a:spcPct val="100000"/>
                </a:lnSpc>
                <a:spcBef>
                  <a:spcPts val="420"/>
                </a:spcBef>
                <a:spcAft>
                  <a:spcPts val="0"/>
                </a:spcAft>
                <a:buNone/>
              </a:pPr>
              <a:r>
                <a:rPr lang="en-US" sz="1200" b="1" i="0" dirty="0">
                  <a:solidFill>
                    <a:schemeClr val="lt1"/>
                  </a:solidFill>
                  <a:latin typeface="Arial"/>
                  <a:ea typeface="Arial"/>
                  <a:cs typeface="Arial"/>
                  <a:sym typeface="Arial"/>
                </a:rPr>
                <a:t>Correction:</a:t>
              </a:r>
              <a:r>
                <a:rPr lang="en-US" sz="1200" b="0" i="0" dirty="0">
                  <a:solidFill>
                    <a:schemeClr val="lt1"/>
                  </a:solidFill>
                  <a:latin typeface="Arial"/>
                  <a:ea typeface="Arial"/>
                  <a:cs typeface="Arial"/>
                  <a:sym typeface="Arial"/>
                </a:rPr>
                <a:t> Achieve high accuracy in fixing errors automatically.</a:t>
              </a:r>
              <a:endParaRPr dirty="0"/>
            </a:p>
            <a:p>
              <a:pPr marL="0" marR="0" lvl="0" indent="0" algn="ctr" rtl="0">
                <a:lnSpc>
                  <a:spcPct val="100000"/>
                </a:lnSpc>
                <a:spcBef>
                  <a:spcPts val="420"/>
                </a:spcBef>
                <a:spcAft>
                  <a:spcPts val="0"/>
                </a:spcAft>
                <a:buNone/>
              </a:pPr>
              <a:r>
                <a:rPr lang="en-US" sz="1200" b="1" i="0" dirty="0">
                  <a:solidFill>
                    <a:schemeClr val="lt1"/>
                  </a:solidFill>
                  <a:latin typeface="Arial"/>
                  <a:ea typeface="Arial"/>
                  <a:cs typeface="Arial"/>
                  <a:sym typeface="Arial"/>
                </a:rPr>
                <a:t>User-friendliness:</a:t>
              </a:r>
              <a:r>
                <a:rPr lang="en-US" sz="1200" b="0" i="0" dirty="0">
                  <a:solidFill>
                    <a:schemeClr val="lt1"/>
                  </a:solidFill>
                  <a:latin typeface="Arial"/>
                  <a:ea typeface="Arial"/>
                  <a:cs typeface="Arial"/>
                  <a:sym typeface="Arial"/>
                </a:rPr>
                <a:t> Monitor, manage, and generate reports with ease.</a:t>
              </a:r>
              <a:endParaRPr dirty="0"/>
            </a:p>
            <a:p>
              <a:pPr marL="0" marR="0" lvl="0" indent="0" algn="ctr" rtl="0">
                <a:lnSpc>
                  <a:spcPct val="100000"/>
                </a:lnSpc>
                <a:spcBef>
                  <a:spcPts val="420"/>
                </a:spcBef>
                <a:spcAft>
                  <a:spcPts val="0"/>
                </a:spcAft>
                <a:buNone/>
              </a:pPr>
              <a:endParaRPr sz="1200" b="0" i="0" dirty="0">
                <a:solidFill>
                  <a:schemeClr val="lt1"/>
                </a:solidFill>
                <a:latin typeface="Arial"/>
                <a:ea typeface="Arial"/>
                <a:cs typeface="Arial"/>
                <a:sym typeface="Arial"/>
              </a:endParaRPr>
            </a:p>
          </p:txBody>
        </p:sp>
        <p:sp>
          <p:nvSpPr>
            <p:cNvPr id="472" name="Google Shape;472;p16"/>
            <p:cNvSpPr/>
            <p:nvPr/>
          </p:nvSpPr>
          <p:spPr>
            <a:xfrm>
              <a:off x="-306801" y="1442404"/>
              <a:ext cx="3638984" cy="3557817"/>
            </a:xfrm>
            <a:prstGeom prst="ellipse">
              <a:avLst/>
            </a:prstGeom>
            <a:gradFill>
              <a:gsLst>
                <a:gs pos="0">
                  <a:srgbClr val="ED7D31"/>
                </a:gs>
                <a:gs pos="100000">
                  <a:srgbClr val="00B0F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txBox="1"/>
            <p:nvPr/>
          </p:nvSpPr>
          <p:spPr>
            <a:xfrm>
              <a:off x="181204" y="1963433"/>
              <a:ext cx="2573150" cy="2515757"/>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None/>
              </a:pPr>
              <a:r>
                <a:rPr lang="en-US" sz="1600" b="1" u="sng" dirty="0">
                  <a:solidFill>
                    <a:schemeClr val="lt1"/>
                  </a:solidFill>
                  <a:latin typeface="Doppio One"/>
                  <a:ea typeface="Doppio One"/>
                  <a:cs typeface="Doppio One"/>
                  <a:sym typeface="Doppio One"/>
                </a:rPr>
                <a:t>Such that</a:t>
              </a:r>
              <a:endParaRPr dirty="0"/>
            </a:p>
            <a:p>
              <a:pPr marL="0" marR="0" lvl="0" indent="0" algn="ctr" rtl="0">
                <a:lnSpc>
                  <a:spcPct val="90000"/>
                </a:lnSpc>
                <a:spcBef>
                  <a:spcPts val="560"/>
                </a:spcBef>
                <a:spcAft>
                  <a:spcPts val="0"/>
                </a:spcAft>
                <a:buNone/>
              </a:pPr>
              <a:endParaRPr sz="1300" b="1" dirty="0">
                <a:solidFill>
                  <a:schemeClr val="lt1"/>
                </a:solidFill>
                <a:latin typeface="Arial"/>
                <a:ea typeface="Arial"/>
                <a:cs typeface="Arial"/>
                <a:sym typeface="Arial"/>
              </a:endParaRPr>
            </a:p>
            <a:p>
              <a:pPr marL="0" marR="0" lvl="0" indent="0" algn="ctr" rtl="0">
                <a:lnSpc>
                  <a:spcPct val="90000"/>
                </a:lnSpc>
                <a:spcBef>
                  <a:spcPts val="455"/>
                </a:spcBef>
                <a:spcAft>
                  <a:spcPts val="0"/>
                </a:spcAft>
                <a:buNone/>
              </a:pPr>
              <a:r>
                <a:rPr lang="en-US" sz="1300" b="0" i="0" dirty="0">
                  <a:solidFill>
                    <a:schemeClr val="lt1"/>
                  </a:solidFill>
                  <a:latin typeface="Arial"/>
                  <a:ea typeface="Arial"/>
                  <a:cs typeface="Arial"/>
                  <a:sym typeface="Arial"/>
                </a:rPr>
                <a:t>Data-driven decisions are based on </a:t>
              </a:r>
              <a:r>
                <a:rPr lang="en-US" sz="1300" b="1" i="0" dirty="0">
                  <a:solidFill>
                    <a:schemeClr val="lt1"/>
                  </a:solidFill>
                  <a:latin typeface="Arial"/>
                  <a:ea typeface="Arial"/>
                  <a:cs typeface="Arial"/>
                  <a:sym typeface="Arial"/>
                </a:rPr>
                <a:t>reliable and accurate information</a:t>
              </a:r>
              <a:r>
                <a:rPr lang="en-US" sz="1300" b="0" i="0" dirty="0">
                  <a:solidFill>
                    <a:schemeClr val="lt1"/>
                  </a:solidFill>
                  <a:latin typeface="Arial"/>
                  <a:ea typeface="Arial"/>
                  <a:cs typeface="Arial"/>
                  <a:sym typeface="Arial"/>
                </a:rPr>
                <a:t>.</a:t>
              </a:r>
              <a:endParaRPr dirty="0"/>
            </a:p>
            <a:p>
              <a:pPr marL="0" marR="0" lvl="0" indent="0" algn="ctr" rtl="0">
                <a:lnSpc>
                  <a:spcPct val="90000"/>
                </a:lnSpc>
                <a:spcBef>
                  <a:spcPts val="455"/>
                </a:spcBef>
                <a:spcAft>
                  <a:spcPts val="0"/>
                </a:spcAft>
                <a:buNone/>
              </a:pPr>
              <a:r>
                <a:rPr lang="en-US" sz="1300" b="1" i="0" dirty="0">
                  <a:solidFill>
                    <a:schemeClr val="lt1"/>
                  </a:solidFill>
                  <a:latin typeface="Arial"/>
                  <a:ea typeface="Arial"/>
                  <a:cs typeface="Arial"/>
                  <a:sym typeface="Arial"/>
                </a:rPr>
                <a:t>Analysis becomes more efficient and insightful</a:t>
              </a:r>
              <a:r>
                <a:rPr lang="en-US" sz="1300" b="0" i="0" dirty="0">
                  <a:solidFill>
                    <a:schemeClr val="lt1"/>
                  </a:solidFill>
                  <a:latin typeface="Arial"/>
                  <a:ea typeface="Arial"/>
                  <a:cs typeface="Arial"/>
                  <a:sym typeface="Arial"/>
                </a:rPr>
                <a:t> due to cleaner data.</a:t>
              </a:r>
              <a:endParaRPr dirty="0"/>
            </a:p>
            <a:p>
              <a:pPr marL="0" marR="0" lvl="0" indent="0" algn="ctr" rtl="0">
                <a:lnSpc>
                  <a:spcPct val="90000"/>
                </a:lnSpc>
                <a:spcBef>
                  <a:spcPts val="455"/>
                </a:spcBef>
                <a:spcAft>
                  <a:spcPts val="0"/>
                </a:spcAft>
                <a:buNone/>
              </a:pPr>
              <a:r>
                <a:rPr lang="en-US" sz="1300" b="1" i="0" dirty="0">
                  <a:solidFill>
                    <a:schemeClr val="lt1"/>
                  </a:solidFill>
                  <a:latin typeface="Arial"/>
                  <a:ea typeface="Arial"/>
                  <a:cs typeface="Arial"/>
                  <a:sym typeface="Arial"/>
                </a:rPr>
                <a:t>Operational costs are reduced</a:t>
              </a:r>
              <a:r>
                <a:rPr lang="en-US" sz="1300" b="0" i="0" dirty="0">
                  <a:solidFill>
                    <a:schemeClr val="lt1"/>
                  </a:solidFill>
                  <a:latin typeface="Arial"/>
                  <a:ea typeface="Arial"/>
                  <a:cs typeface="Arial"/>
                  <a:sym typeface="Arial"/>
                </a:rPr>
                <a:t> by eliminating errors and redundanci</a:t>
              </a:r>
              <a:r>
                <a:rPr lang="en-US" sz="1300" dirty="0">
                  <a:solidFill>
                    <a:schemeClr val="lt1"/>
                  </a:solidFill>
                </a:rPr>
                <a:t>es</a:t>
              </a:r>
              <a:endParaRPr dirty="0"/>
            </a:p>
            <a:p>
              <a:pPr marL="0" marR="0" lvl="0" indent="0" algn="ctr" rtl="0">
                <a:lnSpc>
                  <a:spcPct val="90000"/>
                </a:lnSpc>
                <a:spcBef>
                  <a:spcPts val="455"/>
                </a:spcBef>
                <a:spcAft>
                  <a:spcPts val="0"/>
                </a:spcAft>
                <a:buClr>
                  <a:schemeClr val="dk1"/>
                </a:buClr>
                <a:buSzPts val="1300"/>
                <a:buFont typeface="Lustria"/>
                <a:buNone/>
              </a:pPr>
              <a:endParaRPr sz="1300" b="1" dirty="0">
                <a:solidFill>
                  <a:schemeClr val="lt1"/>
                </a:solidFill>
                <a:latin typeface="Arial"/>
                <a:ea typeface="Arial"/>
                <a:cs typeface="Arial"/>
                <a:sym typeface="Arial"/>
              </a:endParaRPr>
            </a:p>
          </p:txBody>
        </p:sp>
        <p:sp>
          <p:nvSpPr>
            <p:cNvPr id="4" name="Google Shape;466;p16">
              <a:extLst>
                <a:ext uri="{FF2B5EF4-FFF2-40B4-BE49-F238E27FC236}">
                  <a16:creationId xmlns:a16="http://schemas.microsoft.com/office/drawing/2014/main" id="{7579129D-78B8-72D0-3485-087CC2C92C87}"/>
                </a:ext>
              </a:extLst>
            </p:cNvPr>
            <p:cNvSpPr/>
            <p:nvPr/>
          </p:nvSpPr>
          <p:spPr>
            <a:xfrm rot="10800000">
              <a:off x="4576030" y="3521433"/>
              <a:ext cx="1021012" cy="685195"/>
            </a:xfrm>
            <a:prstGeom prst="rightArrow">
              <a:avLst>
                <a:gd name="adj1" fmla="val 60000"/>
                <a:gd name="adj2" fmla="val 50000"/>
              </a:avLst>
            </a:prstGeom>
            <a:gradFill>
              <a:gsLst>
                <a:gs pos="0">
                  <a:schemeClr val="accent1"/>
                </a:gs>
                <a:gs pos="50000">
                  <a:srgbClr val="FFFF00"/>
                </a:gs>
                <a:gs pos="100000">
                  <a:srgbClr val="00B0F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466;p16">
            <a:extLst>
              <a:ext uri="{FF2B5EF4-FFF2-40B4-BE49-F238E27FC236}">
                <a16:creationId xmlns:a16="http://schemas.microsoft.com/office/drawing/2014/main" id="{9FF11744-A95E-941A-144B-C97CEDA65E52}"/>
              </a:ext>
            </a:extLst>
          </p:cNvPr>
          <p:cNvSpPr/>
          <p:nvPr/>
        </p:nvSpPr>
        <p:spPr>
          <a:xfrm rot="19467581">
            <a:off x="3900133" y="2871840"/>
            <a:ext cx="771282" cy="685195"/>
          </a:xfrm>
          <a:prstGeom prst="rightArrow">
            <a:avLst>
              <a:gd name="adj1" fmla="val 60000"/>
              <a:gd name="adj2" fmla="val 50000"/>
            </a:avLst>
          </a:prstGeom>
          <a:gradFill>
            <a:gsLst>
              <a:gs pos="0">
                <a:schemeClr val="accent1"/>
              </a:gs>
              <a:gs pos="50000">
                <a:srgbClr val="FFFF00"/>
              </a:gs>
              <a:gs pos="100000">
                <a:srgbClr val="00B0F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r="100000" b="100000"/>
          </a:path>
          <a:tileRect l="-100000" t="-100000"/>
        </a:gradFill>
        <a:effectLst/>
      </p:bgPr>
    </p:bg>
    <p:spTree>
      <p:nvGrpSpPr>
        <p:cNvPr id="1" name="Shape 479"/>
        <p:cNvGrpSpPr/>
        <p:nvPr/>
      </p:nvGrpSpPr>
      <p:grpSpPr>
        <a:xfrm>
          <a:off x="0" y="0"/>
          <a:ext cx="0" cy="0"/>
          <a:chOff x="0" y="0"/>
          <a:chExt cx="0" cy="0"/>
        </a:xfrm>
      </p:grpSpPr>
      <p:sp>
        <p:nvSpPr>
          <p:cNvPr id="480" name="Google Shape;480;g2daaa457fd3_0_545"/>
          <p:cNvSpPr/>
          <p:nvPr/>
        </p:nvSpPr>
        <p:spPr>
          <a:xfrm rot="-2081377">
            <a:off x="5229685" y="2826180"/>
            <a:ext cx="1764798" cy="1761382"/>
          </a:xfrm>
          <a:prstGeom prst="ellipse">
            <a:avLst/>
          </a:prstGeom>
          <a:solidFill>
            <a:srgbClr val="A1C2FA"/>
          </a:solidFill>
          <a:ln>
            <a:noFill/>
          </a:ln>
        </p:spPr>
        <p:txBody>
          <a:bodyPr spcFirstLastPara="1" wrap="square" lIns="121900" tIns="60925" rIns="121900" bIns="60925" anchor="ctr" anchorCtr="0">
            <a:noAutofit/>
          </a:bodyPr>
          <a:lstStyle/>
          <a:p>
            <a:pPr marL="0" lvl="0" indent="0" algn="l" rtl="0">
              <a:spcBef>
                <a:spcPts val="0"/>
              </a:spcBef>
              <a:spcAft>
                <a:spcPts val="0"/>
              </a:spcAft>
              <a:buNone/>
            </a:pPr>
            <a:r>
              <a:rPr lang="en-US" sz="4900" b="1" u="sng"/>
              <a:t>DC</a:t>
            </a:r>
            <a:endParaRPr sz="4900" b="1" u="sng"/>
          </a:p>
        </p:txBody>
      </p:sp>
      <p:grpSp>
        <p:nvGrpSpPr>
          <p:cNvPr id="481" name="Google Shape;481;g2daaa457fd3_0_545"/>
          <p:cNvGrpSpPr/>
          <p:nvPr/>
        </p:nvGrpSpPr>
        <p:grpSpPr>
          <a:xfrm>
            <a:off x="2649966" y="1888618"/>
            <a:ext cx="3209450" cy="2920478"/>
            <a:chOff x="1978637" y="1202068"/>
            <a:chExt cx="2407147" cy="2190413"/>
          </a:xfrm>
        </p:grpSpPr>
        <p:sp>
          <p:nvSpPr>
            <p:cNvPr id="482" name="Google Shape;482;g2daaa457fd3_0_545"/>
            <p:cNvSpPr/>
            <p:nvPr/>
          </p:nvSpPr>
          <p:spPr>
            <a:xfrm rot="-2081187">
              <a:off x="2278971" y="1519484"/>
              <a:ext cx="1601327" cy="1555582"/>
            </a:xfrm>
            <a:custGeom>
              <a:avLst/>
              <a:gdLst/>
              <a:ahLst/>
              <a:cxnLst/>
              <a:rect l="l" t="t" r="r" b="b"/>
              <a:pathLst>
                <a:path w="246" h="240" extrusionOk="0">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A1C2FA"/>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lvl="0" indent="0" algn="l" rtl="0">
                <a:spcBef>
                  <a:spcPts val="0"/>
                </a:spcBef>
                <a:spcAft>
                  <a:spcPts val="0"/>
                </a:spcAft>
                <a:buNone/>
              </a:pPr>
              <a:endParaRPr/>
            </a:p>
          </p:txBody>
        </p:sp>
        <p:sp>
          <p:nvSpPr>
            <p:cNvPr id="483" name="Google Shape;483;g2daaa457fd3_0_545"/>
            <p:cNvSpPr/>
            <p:nvPr/>
          </p:nvSpPr>
          <p:spPr>
            <a:xfrm rot="-2081188">
              <a:off x="2605674" y="1601249"/>
              <a:ext cx="1541190" cy="1320966"/>
            </a:xfrm>
            <a:custGeom>
              <a:avLst/>
              <a:gdLst/>
              <a:ahLst/>
              <a:cxnLst/>
              <a:rect l="l" t="t" r="r" b="b"/>
              <a:pathLst>
                <a:path w="248" h="213" extrusionOk="0">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0C57D3"/>
            </a:solidFill>
            <a:ln w="12700"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lvl="0" indent="0" algn="l" rtl="0">
                <a:spcBef>
                  <a:spcPts val="0"/>
                </a:spcBef>
                <a:spcAft>
                  <a:spcPts val="0"/>
                </a:spcAft>
                <a:buNone/>
              </a:pPr>
              <a:endParaRPr/>
            </a:p>
          </p:txBody>
        </p:sp>
        <p:sp>
          <p:nvSpPr>
            <p:cNvPr id="484" name="Google Shape;484;g2daaa457fd3_0_545"/>
            <p:cNvSpPr txBox="1"/>
            <p:nvPr/>
          </p:nvSpPr>
          <p:spPr>
            <a:xfrm rot="-4432199">
              <a:off x="2798390" y="1964894"/>
              <a:ext cx="1304451" cy="562537"/>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5-generate reports</a:t>
              </a:r>
              <a:endParaRPr sz="1300">
                <a:solidFill>
                  <a:srgbClr val="FFFFFF"/>
                </a:solidFill>
                <a:latin typeface="Roboto"/>
                <a:ea typeface="Roboto"/>
                <a:cs typeface="Roboto"/>
                <a:sym typeface="Roboto"/>
              </a:endParaRPr>
            </a:p>
          </p:txBody>
        </p:sp>
      </p:grpSp>
      <p:grpSp>
        <p:nvGrpSpPr>
          <p:cNvPr id="485" name="Google Shape;485;g2daaa457fd3_0_545"/>
          <p:cNvGrpSpPr/>
          <p:nvPr/>
        </p:nvGrpSpPr>
        <p:grpSpPr>
          <a:xfrm>
            <a:off x="3834570" y="3752383"/>
            <a:ext cx="2810604" cy="3249470"/>
            <a:chOff x="2867112" y="2599927"/>
            <a:chExt cx="2108006" cy="2437164"/>
          </a:xfrm>
        </p:grpSpPr>
        <p:sp>
          <p:nvSpPr>
            <p:cNvPr id="486" name="Google Shape;486;g2daaa457fd3_0_545"/>
            <p:cNvSpPr/>
            <p:nvPr/>
          </p:nvSpPr>
          <p:spPr>
            <a:xfrm rot="-2081188">
              <a:off x="3325156" y="2966530"/>
              <a:ext cx="1061085" cy="1941128"/>
            </a:xfrm>
            <a:custGeom>
              <a:avLst/>
              <a:gdLst/>
              <a:ahLst/>
              <a:cxnLst/>
              <a:rect l="l" t="t" r="r" b="b"/>
              <a:pathLst>
                <a:path w="163" h="300" extrusionOk="0">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A1C2FA"/>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lvl="0" indent="0" algn="l" rtl="0">
                <a:spcBef>
                  <a:spcPts val="0"/>
                </a:spcBef>
                <a:spcAft>
                  <a:spcPts val="0"/>
                </a:spcAft>
                <a:buNone/>
              </a:pPr>
              <a:endParaRPr/>
            </a:p>
          </p:txBody>
        </p:sp>
        <p:sp>
          <p:nvSpPr>
            <p:cNvPr id="487" name="Google Shape;487;g2daaa457fd3_0_545"/>
            <p:cNvSpPr/>
            <p:nvPr/>
          </p:nvSpPr>
          <p:spPr>
            <a:xfrm rot="-2081187">
              <a:off x="3456358" y="2773799"/>
              <a:ext cx="1138968" cy="1690435"/>
            </a:xfrm>
            <a:custGeom>
              <a:avLst/>
              <a:gdLst/>
              <a:ahLst/>
              <a:cxnLst/>
              <a:rect l="l" t="t" r="r" b="b"/>
              <a:pathLst>
                <a:path w="183" h="273" extrusionOk="0">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0D5CDF"/>
            </a:solidFill>
            <a:ln w="12700"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lvl="0" indent="0" algn="l" rtl="0">
                <a:spcBef>
                  <a:spcPts val="0"/>
                </a:spcBef>
                <a:spcAft>
                  <a:spcPts val="0"/>
                </a:spcAft>
                <a:buNone/>
              </a:pPr>
              <a:endParaRPr/>
            </a:p>
          </p:txBody>
        </p:sp>
        <p:sp>
          <p:nvSpPr>
            <p:cNvPr id="488" name="Google Shape;488;g2daaa457fd3_0_545"/>
            <p:cNvSpPr txBox="1"/>
            <p:nvPr/>
          </p:nvSpPr>
          <p:spPr>
            <a:xfrm rot="2156063">
              <a:off x="3231785" y="3231412"/>
              <a:ext cx="1304574" cy="562882"/>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4-remove outliers</a:t>
              </a:r>
              <a:endParaRPr sz="1300">
                <a:solidFill>
                  <a:srgbClr val="FFFFFF"/>
                </a:solidFill>
                <a:latin typeface="Roboto"/>
                <a:ea typeface="Roboto"/>
                <a:cs typeface="Roboto"/>
                <a:sym typeface="Roboto"/>
              </a:endParaRPr>
            </a:p>
          </p:txBody>
        </p:sp>
      </p:grpSp>
      <p:grpSp>
        <p:nvGrpSpPr>
          <p:cNvPr id="489" name="Google Shape;489;g2daaa457fd3_0_545"/>
          <p:cNvGrpSpPr/>
          <p:nvPr/>
        </p:nvGrpSpPr>
        <p:grpSpPr>
          <a:xfrm>
            <a:off x="5795059" y="3571704"/>
            <a:ext cx="3232594" cy="2796653"/>
            <a:chOff x="4337515" y="2464414"/>
            <a:chExt cx="2424506" cy="2097542"/>
          </a:xfrm>
        </p:grpSpPr>
        <p:sp>
          <p:nvSpPr>
            <p:cNvPr id="490" name="Google Shape;490;g2daaa457fd3_0_545"/>
            <p:cNvSpPr/>
            <p:nvPr/>
          </p:nvSpPr>
          <p:spPr>
            <a:xfrm rot="-2081187">
              <a:off x="4648818" y="3375680"/>
              <a:ext cx="2119401" cy="640096"/>
            </a:xfrm>
            <a:custGeom>
              <a:avLst/>
              <a:gdLst/>
              <a:ahLst/>
              <a:cxnLst/>
              <a:rect l="l" t="t" r="r" b="b"/>
              <a:pathLst>
                <a:path w="326" h="99" extrusionOk="0">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A1C2FA"/>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lvl="0" indent="0" algn="l" rtl="0">
                <a:spcBef>
                  <a:spcPts val="0"/>
                </a:spcBef>
                <a:spcAft>
                  <a:spcPts val="0"/>
                </a:spcAft>
                <a:buNone/>
              </a:pPr>
              <a:endParaRPr/>
            </a:p>
          </p:txBody>
        </p:sp>
        <p:sp>
          <p:nvSpPr>
            <p:cNvPr id="491" name="Google Shape;491;g2daaa457fd3_0_545"/>
            <p:cNvSpPr/>
            <p:nvPr/>
          </p:nvSpPr>
          <p:spPr>
            <a:xfrm rot="-2081187">
              <a:off x="4457034" y="2893418"/>
              <a:ext cx="1815979" cy="987157"/>
            </a:xfrm>
            <a:custGeom>
              <a:avLst/>
              <a:gdLst/>
              <a:ahLst/>
              <a:cxnLst/>
              <a:rect l="l" t="t" r="r" b="b"/>
              <a:pathLst>
                <a:path w="292" h="159" extrusionOk="0">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0E63F0"/>
            </a:solidFill>
            <a:ln w="12700"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lvl="0" indent="0" algn="l" rtl="0">
                <a:spcBef>
                  <a:spcPts val="0"/>
                </a:spcBef>
                <a:spcAft>
                  <a:spcPts val="0"/>
                </a:spcAft>
                <a:buNone/>
              </a:pPr>
              <a:endParaRPr/>
            </a:p>
          </p:txBody>
        </p:sp>
        <p:sp>
          <p:nvSpPr>
            <p:cNvPr id="492" name="Google Shape;492;g2daaa457fd3_0_545"/>
            <p:cNvSpPr txBox="1"/>
            <p:nvPr/>
          </p:nvSpPr>
          <p:spPr>
            <a:xfrm rot="-2245873">
              <a:off x="4639442" y="3207930"/>
              <a:ext cx="1304523" cy="563064"/>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3-handle invalid formats</a:t>
              </a:r>
              <a:endParaRPr sz="1300">
                <a:solidFill>
                  <a:srgbClr val="FFFFFF"/>
                </a:solidFill>
                <a:latin typeface="Roboto"/>
                <a:ea typeface="Roboto"/>
                <a:cs typeface="Roboto"/>
                <a:sym typeface="Roboto"/>
              </a:endParaRPr>
            </a:p>
          </p:txBody>
        </p:sp>
      </p:grpSp>
      <p:grpSp>
        <p:nvGrpSpPr>
          <p:cNvPr id="493" name="Google Shape;493;g2daaa457fd3_0_545"/>
          <p:cNvGrpSpPr/>
          <p:nvPr/>
        </p:nvGrpSpPr>
        <p:grpSpPr>
          <a:xfrm>
            <a:off x="4362535" y="381009"/>
            <a:ext cx="3125393" cy="3160812"/>
            <a:chOff x="3263096" y="71333"/>
            <a:chExt cx="2344104" cy="2370669"/>
          </a:xfrm>
        </p:grpSpPr>
        <p:sp>
          <p:nvSpPr>
            <p:cNvPr id="494" name="Google Shape;494;g2daaa457fd3_0_545"/>
            <p:cNvSpPr/>
            <p:nvPr/>
          </p:nvSpPr>
          <p:spPr>
            <a:xfrm rot="-2081187">
              <a:off x="3407226" y="525393"/>
              <a:ext cx="1943480" cy="1113468"/>
            </a:xfrm>
            <a:custGeom>
              <a:avLst/>
              <a:gdLst/>
              <a:ahLst/>
              <a:cxnLst/>
              <a:rect l="l" t="t" r="r" b="b"/>
              <a:pathLst>
                <a:path w="299" h="172" extrusionOk="0">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A1C2FA"/>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lvl="0" indent="0" algn="l" rtl="0">
                <a:spcBef>
                  <a:spcPts val="0"/>
                </a:spcBef>
                <a:spcAft>
                  <a:spcPts val="0"/>
                </a:spcAft>
                <a:buNone/>
              </a:pPr>
              <a:endParaRPr/>
            </a:p>
          </p:txBody>
        </p:sp>
        <p:sp>
          <p:nvSpPr>
            <p:cNvPr id="495" name="Google Shape;495;g2daaa457fd3_0_545"/>
            <p:cNvSpPr/>
            <p:nvPr/>
          </p:nvSpPr>
          <p:spPr>
            <a:xfrm rot="-2081187">
              <a:off x="3761328" y="760580"/>
              <a:ext cx="1606237" cy="1343790"/>
            </a:xfrm>
            <a:custGeom>
              <a:avLst/>
              <a:gdLst/>
              <a:ahLst/>
              <a:cxnLst/>
              <a:rect l="l" t="t" r="r" b="b"/>
              <a:pathLst>
                <a:path w="258" h="217" extrusionOk="0">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0942A1"/>
            </a:solidFill>
            <a:ln w="12700"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lvl="0" indent="0" algn="l" rtl="0">
                <a:spcBef>
                  <a:spcPts val="0"/>
                </a:spcBef>
                <a:spcAft>
                  <a:spcPts val="0"/>
                </a:spcAft>
                <a:buNone/>
              </a:pPr>
              <a:endParaRPr/>
            </a:p>
          </p:txBody>
        </p:sp>
        <p:sp>
          <p:nvSpPr>
            <p:cNvPr id="496" name="Google Shape;496;g2daaa457fd3_0_545"/>
            <p:cNvSpPr txBox="1"/>
            <p:nvPr/>
          </p:nvSpPr>
          <p:spPr>
            <a:xfrm>
              <a:off x="3919788" y="1123225"/>
              <a:ext cx="1304400" cy="5631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1-remove duplicates</a:t>
              </a:r>
              <a:endParaRPr sz="1300">
                <a:solidFill>
                  <a:srgbClr val="FFFFFF"/>
                </a:solidFill>
                <a:latin typeface="Roboto"/>
                <a:ea typeface="Roboto"/>
                <a:cs typeface="Roboto"/>
                <a:sym typeface="Roboto"/>
              </a:endParaRPr>
            </a:p>
          </p:txBody>
        </p:sp>
      </p:grpSp>
      <p:grpSp>
        <p:nvGrpSpPr>
          <p:cNvPr id="497" name="Google Shape;497;g2daaa457fd3_0_545"/>
          <p:cNvGrpSpPr/>
          <p:nvPr/>
        </p:nvGrpSpPr>
        <p:grpSpPr>
          <a:xfrm>
            <a:off x="6136106" y="1358375"/>
            <a:ext cx="3024913" cy="3258585"/>
            <a:chOff x="4593307" y="804376"/>
            <a:chExt cx="2268741" cy="2444000"/>
          </a:xfrm>
        </p:grpSpPr>
        <p:sp>
          <p:nvSpPr>
            <p:cNvPr id="498" name="Google Shape;498;g2daaa457fd3_0_545"/>
            <p:cNvSpPr/>
            <p:nvPr/>
          </p:nvSpPr>
          <p:spPr>
            <a:xfrm rot="-2081188">
              <a:off x="5623193" y="814800"/>
              <a:ext cx="698156" cy="2118270"/>
            </a:xfrm>
            <a:custGeom>
              <a:avLst/>
              <a:gdLst/>
              <a:ahLst/>
              <a:cxnLst/>
              <a:rect l="l" t="t" r="r" b="b"/>
              <a:pathLst>
                <a:path w="107" h="328" extrusionOk="0">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A1C2FA"/>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lvl="0" indent="0" algn="l" rtl="0">
                <a:spcBef>
                  <a:spcPts val="0"/>
                </a:spcBef>
                <a:spcAft>
                  <a:spcPts val="0"/>
                </a:spcAft>
                <a:buNone/>
              </a:pPr>
              <a:endParaRPr/>
            </a:p>
          </p:txBody>
        </p:sp>
        <p:sp>
          <p:nvSpPr>
            <p:cNvPr id="499" name="Google Shape;499;g2daaa457fd3_0_545"/>
            <p:cNvSpPr/>
            <p:nvPr/>
          </p:nvSpPr>
          <p:spPr>
            <a:xfrm rot="-2081187">
              <a:off x="5001092" y="1289142"/>
              <a:ext cx="1148261" cy="1791718"/>
            </a:xfrm>
            <a:custGeom>
              <a:avLst/>
              <a:gdLst/>
              <a:ahLst/>
              <a:cxnLst/>
              <a:rect l="l" t="t" r="r" b="b"/>
              <a:pathLst>
                <a:path w="184" h="289" extrusionOk="0">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307AF3"/>
            </a:solidFill>
            <a:ln w="12700"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lvl="0" indent="0" algn="l" rtl="0">
                <a:spcBef>
                  <a:spcPts val="0"/>
                </a:spcBef>
                <a:spcAft>
                  <a:spcPts val="0"/>
                </a:spcAft>
                <a:buNone/>
              </a:pPr>
              <a:endParaRPr/>
            </a:p>
          </p:txBody>
        </p:sp>
        <p:sp>
          <p:nvSpPr>
            <p:cNvPr id="500" name="Google Shape;500;g2daaa457fd3_0_545"/>
            <p:cNvSpPr txBox="1"/>
            <p:nvPr/>
          </p:nvSpPr>
          <p:spPr>
            <a:xfrm rot="4352156">
              <a:off x="5032997" y="1939707"/>
              <a:ext cx="1304532" cy="562935"/>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2-handle missing values</a:t>
              </a:r>
              <a:endParaRPr sz="1300">
                <a:solidFill>
                  <a:srgbClr val="FFFFFF"/>
                </a:solidFill>
                <a:latin typeface="Roboto"/>
                <a:ea typeface="Roboto"/>
                <a:cs typeface="Roboto"/>
                <a:sym typeface="Roboto"/>
              </a:endParaRPr>
            </a:p>
          </p:txBody>
        </p:sp>
      </p:grpSp>
      <p:sp>
        <p:nvSpPr>
          <p:cNvPr id="501" name="Google Shape;501;g2daaa457fd3_0_545"/>
          <p:cNvSpPr txBox="1"/>
          <p:nvPr/>
        </p:nvSpPr>
        <p:spPr>
          <a:xfrm>
            <a:off x="582250" y="3020700"/>
            <a:ext cx="3024900" cy="10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chemeClr val="lt1"/>
                </a:solidFill>
              </a:rPr>
              <a:t>3-our system handles most of invalid formats in any dataset or database</a:t>
            </a:r>
            <a:endParaRPr sz="2000">
              <a:solidFill>
                <a:schemeClr val="lt1"/>
              </a:solidFill>
            </a:endParaRPr>
          </a:p>
          <a:p>
            <a:pPr marL="0" lvl="0" indent="0" algn="l" rtl="0">
              <a:spcBef>
                <a:spcPts val="0"/>
              </a:spcBef>
              <a:spcAft>
                <a:spcPts val="0"/>
              </a:spcAft>
              <a:buNone/>
            </a:pPr>
            <a:endParaRPr sz="2000">
              <a:solidFill>
                <a:schemeClr val="lt1"/>
              </a:solidFill>
            </a:endParaRPr>
          </a:p>
        </p:txBody>
      </p:sp>
      <p:sp>
        <p:nvSpPr>
          <p:cNvPr id="502" name="Google Shape;502;g2daaa457fd3_0_545"/>
          <p:cNvSpPr txBox="1"/>
          <p:nvPr/>
        </p:nvSpPr>
        <p:spPr>
          <a:xfrm>
            <a:off x="9019250" y="1602725"/>
            <a:ext cx="3024900" cy="10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2-our system handles missing values in any dataset or database</a:t>
            </a:r>
            <a:endParaRPr sz="2000">
              <a:solidFill>
                <a:schemeClr val="lt1"/>
              </a:solidFill>
            </a:endParaRPr>
          </a:p>
        </p:txBody>
      </p:sp>
      <p:sp>
        <p:nvSpPr>
          <p:cNvPr id="503" name="Google Shape;503;g2daaa457fd3_0_545"/>
          <p:cNvSpPr txBox="1"/>
          <p:nvPr/>
        </p:nvSpPr>
        <p:spPr>
          <a:xfrm>
            <a:off x="582250" y="1602725"/>
            <a:ext cx="3024900" cy="10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1-our system removes duplicates from any dataset or database</a:t>
            </a:r>
            <a:endParaRPr sz="2000">
              <a:solidFill>
                <a:schemeClr val="lt1"/>
              </a:solidFill>
            </a:endParaRPr>
          </a:p>
        </p:txBody>
      </p:sp>
      <p:sp>
        <p:nvSpPr>
          <p:cNvPr id="504" name="Google Shape;504;g2daaa457fd3_0_545"/>
          <p:cNvSpPr txBox="1"/>
          <p:nvPr/>
        </p:nvSpPr>
        <p:spPr>
          <a:xfrm>
            <a:off x="9019250" y="3162525"/>
            <a:ext cx="3024900" cy="21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chemeClr val="lt1"/>
                </a:solidFill>
              </a:rPr>
              <a:t>4-our system removes outliers from any dataset or database and generates required diagrams like line </a:t>
            </a:r>
            <a:r>
              <a:rPr lang="en-US" sz="2000" err="1">
                <a:solidFill>
                  <a:schemeClr val="lt1"/>
                </a:solidFill>
              </a:rPr>
              <a:t>chart,histogram,etc</a:t>
            </a:r>
            <a:r>
              <a:rPr lang="en-US" sz="2000">
                <a:solidFill>
                  <a:schemeClr val="lt1"/>
                </a:solidFill>
              </a:rPr>
              <a:t>…</a:t>
            </a:r>
            <a:endParaRPr sz="2000">
              <a:solidFill>
                <a:schemeClr val="lt1"/>
              </a:solidFill>
            </a:endParaRPr>
          </a:p>
          <a:p>
            <a:pPr marL="0" lvl="0" indent="0" algn="l" rtl="0">
              <a:spcBef>
                <a:spcPts val="0"/>
              </a:spcBef>
              <a:spcAft>
                <a:spcPts val="0"/>
              </a:spcAft>
              <a:buNone/>
            </a:pPr>
            <a:endParaRPr sz="2000">
              <a:solidFill>
                <a:schemeClr val="lt1"/>
              </a:solidFill>
            </a:endParaRPr>
          </a:p>
        </p:txBody>
      </p:sp>
      <p:sp>
        <p:nvSpPr>
          <p:cNvPr id="505" name="Google Shape;505;g2daaa457fd3_0_545"/>
          <p:cNvSpPr txBox="1"/>
          <p:nvPr/>
        </p:nvSpPr>
        <p:spPr>
          <a:xfrm>
            <a:off x="582250" y="4505550"/>
            <a:ext cx="3024900" cy="13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5-our system generates reports to track changes that happen before and after processing</a:t>
            </a:r>
            <a:endParaRPr sz="2000">
              <a:solidFill>
                <a:schemeClr val="lt1"/>
              </a:solidFill>
            </a:endParaRPr>
          </a:p>
        </p:txBody>
      </p:sp>
      <p:sp>
        <p:nvSpPr>
          <p:cNvPr id="506" name="Google Shape;506;g2daaa457fd3_0_545"/>
          <p:cNvSpPr txBox="1"/>
          <p:nvPr/>
        </p:nvSpPr>
        <p:spPr>
          <a:xfrm>
            <a:off x="0" y="0"/>
            <a:ext cx="8475000" cy="892522"/>
          </a:xfrm>
          <a:prstGeom prst="rect">
            <a:avLst/>
          </a:prstGeom>
          <a:noFill/>
          <a:ln>
            <a:noFill/>
          </a:ln>
        </p:spPr>
        <p:txBody>
          <a:bodyPr spcFirstLastPara="1" wrap="square" lIns="91425" tIns="91425" rIns="91425" bIns="91425" anchor="t" anchorCtr="0">
            <a:spAutoFit/>
          </a:bodyPr>
          <a:lstStyle/>
          <a:p>
            <a:pPr>
              <a:lnSpc>
                <a:spcPct val="115000"/>
              </a:lnSpc>
            </a:pPr>
            <a:r>
              <a:rPr lang="en-US" sz="4000" b="1" dirty="0">
                <a:solidFill>
                  <a:schemeClr val="bg1"/>
                </a:solidFill>
                <a:latin typeface="Doppio One"/>
                <a:ea typeface="Doppio One"/>
                <a:cs typeface="Doppio One"/>
                <a:sym typeface="Doppio One"/>
              </a:rPr>
              <a:t>1.2 Proposed Solution Approach: </a:t>
            </a:r>
            <a:endParaRPr sz="7200" dirty="0">
              <a:solidFill>
                <a:schemeClr val="bg1"/>
              </a:solidFill>
              <a:latin typeface="Lustria"/>
              <a:ea typeface="Lustria"/>
              <a:cs typeface="Lustria"/>
              <a:sym typeface="Lustri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1"/>
        <p:cNvGrpSpPr/>
        <p:nvPr/>
      </p:nvGrpSpPr>
      <p:grpSpPr>
        <a:xfrm>
          <a:off x="0" y="0"/>
          <a:ext cx="0" cy="0"/>
          <a:chOff x="0" y="0"/>
          <a:chExt cx="0" cy="0"/>
        </a:xfrm>
      </p:grpSpPr>
      <p:sp>
        <p:nvSpPr>
          <p:cNvPr id="521" name="Rectangle 520">
            <a:extLst>
              <a:ext uri="{FF2B5EF4-FFF2-40B4-BE49-F238E27FC236}">
                <a16:creationId xmlns:a16="http://schemas.microsoft.com/office/drawing/2014/main" id="{A7AE9375-4664-4DB2-922D-2782A6E439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2" name="Google Shape;512;p17"/>
          <p:cNvSpPr txBox="1"/>
          <p:nvPr/>
        </p:nvSpPr>
        <p:spPr>
          <a:xfrm>
            <a:off x="838199" y="388308"/>
            <a:ext cx="7188989" cy="1021424"/>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00B0F0"/>
              </a:buClr>
              <a:buSzPts val="4100"/>
            </a:pPr>
            <a:r>
              <a:rPr lang="en-US" sz="4000" kern="1200" dirty="0">
                <a:solidFill>
                  <a:schemeClr val="bg1"/>
                </a:solidFill>
                <a:latin typeface="+mj-lt"/>
                <a:ea typeface="+mj-ea"/>
                <a:cs typeface="+mj-cs"/>
                <a:sym typeface="Calibri"/>
              </a:rPr>
              <a:t>1.3 Related work</a:t>
            </a:r>
          </a:p>
        </p:txBody>
      </p:sp>
      <p:cxnSp>
        <p:nvCxnSpPr>
          <p:cNvPr id="523" name="Straight Connector 522">
            <a:extLst>
              <a:ext uri="{FF2B5EF4-FFF2-40B4-BE49-F238E27FC236}">
                <a16:creationId xmlns:a16="http://schemas.microsoft.com/office/drawing/2014/main" id="{EE504C98-6397-41C1-A8D8-2D9C4ED307E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17C2F6CE-0CF2-4DDD-85F5-96799A328F1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13" name="Google Shape;513;p17"/>
          <p:cNvGraphicFramePr/>
          <p:nvPr>
            <p:extLst>
              <p:ext uri="{D42A27DB-BD31-4B8C-83A1-F6EECF244321}">
                <p14:modId xmlns:p14="http://schemas.microsoft.com/office/powerpoint/2010/main" val="3067470410"/>
              </p:ext>
            </p:extLst>
          </p:nvPr>
        </p:nvGraphicFramePr>
        <p:xfrm>
          <a:off x="399637" y="1490957"/>
          <a:ext cx="11392725" cy="5316671"/>
        </p:xfrm>
        <a:graphic>
          <a:graphicData uri="http://schemas.openxmlformats.org/drawingml/2006/table">
            <a:tbl>
              <a:tblPr>
                <a:noFill/>
                <a:tableStyleId>{DDCD7DCD-9652-400D-89A3-1EC6680A7193}</a:tableStyleId>
              </a:tblPr>
              <a:tblGrid>
                <a:gridCol w="589559">
                  <a:extLst>
                    <a:ext uri="{9D8B030D-6E8A-4147-A177-3AD203B41FA5}">
                      <a16:colId xmlns:a16="http://schemas.microsoft.com/office/drawing/2014/main" val="20000"/>
                    </a:ext>
                  </a:extLst>
                </a:gridCol>
                <a:gridCol w="2862595">
                  <a:extLst>
                    <a:ext uri="{9D8B030D-6E8A-4147-A177-3AD203B41FA5}">
                      <a16:colId xmlns:a16="http://schemas.microsoft.com/office/drawing/2014/main" val="20001"/>
                    </a:ext>
                  </a:extLst>
                </a:gridCol>
                <a:gridCol w="2112785">
                  <a:extLst>
                    <a:ext uri="{9D8B030D-6E8A-4147-A177-3AD203B41FA5}">
                      <a16:colId xmlns:a16="http://schemas.microsoft.com/office/drawing/2014/main" val="20002"/>
                    </a:ext>
                  </a:extLst>
                </a:gridCol>
                <a:gridCol w="2281565">
                  <a:extLst>
                    <a:ext uri="{9D8B030D-6E8A-4147-A177-3AD203B41FA5}">
                      <a16:colId xmlns:a16="http://schemas.microsoft.com/office/drawing/2014/main" val="20003"/>
                    </a:ext>
                  </a:extLst>
                </a:gridCol>
                <a:gridCol w="3546221">
                  <a:extLst>
                    <a:ext uri="{9D8B030D-6E8A-4147-A177-3AD203B41FA5}">
                      <a16:colId xmlns:a16="http://schemas.microsoft.com/office/drawing/2014/main" val="20004"/>
                    </a:ext>
                  </a:extLst>
                </a:gridCol>
              </a:tblGrid>
              <a:tr h="482360">
                <a:tc>
                  <a:txBody>
                    <a:bodyPr/>
                    <a:lstStyle/>
                    <a:p>
                      <a:pPr marL="0" marR="0" lvl="0" indent="0" algn="ctr" rtl="0">
                        <a:spcBef>
                          <a:spcPts val="0"/>
                        </a:spcBef>
                        <a:spcAft>
                          <a:spcPts val="0"/>
                        </a:spcAft>
                        <a:buClr>
                          <a:schemeClr val="lt1"/>
                        </a:buClr>
                        <a:buSzPts val="2000"/>
                        <a:buFont typeface="Arial"/>
                        <a:buNone/>
                      </a:pPr>
                      <a:r>
                        <a:rPr lang="en-US" sz="2000" b="1" u="none" strike="noStrike" cap="none">
                          <a:solidFill>
                            <a:schemeClr val="lt1"/>
                          </a:solidFill>
                          <a:latin typeface="Calibri"/>
                          <a:ea typeface="Calibri"/>
                          <a:cs typeface="Calibri"/>
                          <a:sym typeface="Calibri"/>
                        </a:rPr>
                        <a:t>#</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Name</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lnSpc>
                          <a:spcPct val="107000"/>
                        </a:lnSpc>
                        <a:spcBef>
                          <a:spcPts val="0"/>
                        </a:spcBef>
                        <a:spcAft>
                          <a:spcPts val="0"/>
                        </a:spcAft>
                        <a:buNone/>
                      </a:pPr>
                      <a:r>
                        <a:rPr lang="en-US" sz="2000" b="1" u="none" strike="noStrike" cap="none">
                          <a:solidFill>
                            <a:schemeClr val="lt1"/>
                          </a:solidFill>
                          <a:latin typeface="Calibri"/>
                          <a:ea typeface="Calibri"/>
                          <a:cs typeface="Calibri"/>
                          <a:sym typeface="Calibri"/>
                        </a:rPr>
                        <a:t>Link</a:t>
                      </a:r>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Advantages</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Disadvantages</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DF4365"/>
                      </a:solidFill>
                      <a:prstDash val="solid"/>
                      <a:round/>
                      <a:headEnd type="none" w="sm" len="sm"/>
                      <a:tailEnd type="none" w="sm" len="sm"/>
                    </a:lnR>
                    <a:lnT w="9525" cap="flat" cmpd="sng">
                      <a:solidFill>
                        <a:srgbClr val="DF4365"/>
                      </a:solidFill>
                      <a:prstDash val="solid"/>
                      <a:round/>
                      <a:headEnd type="none" w="sm" len="sm"/>
                      <a:tailEnd type="none" w="sm" len="sm"/>
                    </a:lnT>
                    <a:lnB w="9525" cap="flat" cmpd="sng">
                      <a:solidFill>
                        <a:srgbClr val="DF4365"/>
                      </a:solidFill>
                      <a:prstDash val="solid"/>
                      <a:round/>
                      <a:headEnd type="none" w="sm" len="sm"/>
                      <a:tailEnd type="none" w="sm" len="sm"/>
                    </a:lnB>
                    <a:solidFill>
                      <a:srgbClr val="002060"/>
                    </a:solidFill>
                  </a:tcPr>
                </a:tc>
                <a:extLst>
                  <a:ext uri="{0D108BD9-81ED-4DB2-BD59-A6C34878D82A}">
                    <a16:rowId xmlns:a16="http://schemas.microsoft.com/office/drawing/2014/main" val="10000"/>
                  </a:ext>
                </a:extLst>
              </a:tr>
              <a:tr h="1552701">
                <a:tc>
                  <a:txBody>
                    <a:bodyPr/>
                    <a:lstStyle/>
                    <a:p>
                      <a:pPr marL="48260" marR="0" lvl="0" indent="0" algn="ctr" rtl="0">
                        <a:spcBef>
                          <a:spcPts val="0"/>
                        </a:spcBef>
                        <a:spcAft>
                          <a:spcPts val="0"/>
                        </a:spcAft>
                        <a:buClr>
                          <a:schemeClr val="dk1"/>
                        </a:buClr>
                        <a:buSzPts val="1400"/>
                        <a:buFont typeface="Arial"/>
                        <a:buNone/>
                      </a:pPr>
                      <a:r>
                        <a:rPr lang="en-US" sz="1600" b="1" u="none" strike="noStrike" cap="none">
                          <a:solidFill>
                            <a:srgbClr val="002060"/>
                          </a:solidFill>
                          <a:latin typeface="Calibri"/>
                          <a:ea typeface="Calibri"/>
                          <a:cs typeface="Calibri"/>
                          <a:sym typeface="Calibri"/>
                        </a:rPr>
                        <a:t>1</a:t>
                      </a:r>
                      <a:endParaRPr sz="16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None/>
                      </a:pPr>
                      <a:r>
                        <a:rPr lang="en-US" sz="1400" b="1" u="none" strike="noStrike" cap="none" err="1">
                          <a:solidFill>
                            <a:srgbClr val="002060"/>
                          </a:solidFill>
                          <a:latin typeface="Calibri"/>
                          <a:ea typeface="Calibri"/>
                          <a:cs typeface="Calibri"/>
                          <a:sym typeface="Calibri"/>
                        </a:rPr>
                        <a:t>Winpure</a:t>
                      </a:r>
                      <a:endParaRPr sz="1400" b="1" u="none" strike="noStrike" cap="none" err="1">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200" b="1" u="sng" strike="noStrike" cap="none">
                          <a:solidFill>
                            <a:srgbClr val="002060"/>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https://winpure.com/</a:t>
                      </a:r>
                      <a:endParaRPr sz="12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219710" marR="0" lvl="0" indent="-171450" algn="l" rtl="0">
                        <a:lnSpc>
                          <a:spcPct val="100000"/>
                        </a:lnSpc>
                        <a:spcBef>
                          <a:spcPts val="0"/>
                        </a:spcBef>
                        <a:spcAft>
                          <a:spcPts val="0"/>
                        </a:spcAft>
                        <a:buClr>
                          <a:schemeClr val="dk1"/>
                        </a:buClr>
                        <a:buSzPts val="1400"/>
                        <a:buFont typeface="Noto Sans Symbols"/>
                        <a:buChar char="▪"/>
                      </a:pPr>
                      <a:r>
                        <a:rPr lang="en-US" sz="1600" b="1" u="none" strike="noStrike" cap="none" dirty="0">
                          <a:solidFill>
                            <a:srgbClr val="002060"/>
                          </a:solidFill>
                          <a:latin typeface="Calibri"/>
                          <a:ea typeface="Calibri"/>
                          <a:cs typeface="Calibri"/>
                          <a:sym typeface="Calibri"/>
                        </a:rPr>
                        <a:t>Industry-leading Data Matching Tool, quick, intelligent and easy-to-use</a:t>
                      </a:r>
                      <a:endParaRPr sz="16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171450" marR="0" lvl="0" indent="-171450" algn="l" rtl="0">
                        <a:lnSpc>
                          <a:spcPct val="107000"/>
                        </a:lnSpc>
                        <a:spcBef>
                          <a:spcPts val="0"/>
                        </a:spcBef>
                        <a:spcAft>
                          <a:spcPts val="0"/>
                        </a:spcAft>
                        <a:buClr>
                          <a:srgbClr val="FF0000"/>
                        </a:buClr>
                        <a:buSzPts val="1400"/>
                        <a:buFont typeface="Noto Sans Symbols"/>
                        <a:buChar char="▪"/>
                      </a:pPr>
                      <a:r>
                        <a:rPr lang="en-US" sz="1400" b="1" u="none" strike="noStrike" cap="none">
                          <a:solidFill>
                            <a:srgbClr val="FF0000"/>
                          </a:solidFill>
                          <a:latin typeface="Calibri"/>
                          <a:ea typeface="Calibri"/>
                          <a:cs typeface="Calibri"/>
                          <a:sym typeface="Calibri"/>
                        </a:rPr>
                        <a:t>Complexity: </a:t>
                      </a:r>
                      <a:r>
                        <a:rPr lang="en-US" sz="1400" b="1" u="none" strike="noStrike" cap="none">
                          <a:solidFill>
                            <a:schemeClr val="dk1"/>
                          </a:solidFill>
                          <a:latin typeface="Calibri"/>
                          <a:ea typeface="Calibri"/>
                          <a:cs typeface="Calibri"/>
                          <a:sym typeface="Calibri"/>
                        </a:rPr>
                        <a:t>Some users have found the software to be complex, requiring training to fully utilize all its features.</a:t>
                      </a:r>
                      <a:endParaRPr/>
                    </a:p>
                    <a:p>
                      <a:pPr marL="171450" marR="0" lvl="0" indent="-171450" algn="l" rtl="0">
                        <a:lnSpc>
                          <a:spcPct val="107000"/>
                        </a:lnSpc>
                        <a:spcBef>
                          <a:spcPts val="800"/>
                        </a:spcBef>
                        <a:spcAft>
                          <a:spcPts val="0"/>
                        </a:spcAft>
                        <a:buClr>
                          <a:srgbClr val="FF0000"/>
                        </a:buClr>
                        <a:buSzPts val="1400"/>
                        <a:buFont typeface="Noto Sans Symbols"/>
                        <a:buChar char="▪"/>
                      </a:pPr>
                      <a:r>
                        <a:rPr lang="en-US" sz="1400" b="1" u="none" strike="noStrike" cap="none">
                          <a:solidFill>
                            <a:srgbClr val="FF0000"/>
                          </a:solidFill>
                          <a:latin typeface="Calibri"/>
                          <a:ea typeface="Calibri"/>
                          <a:cs typeface="Calibri"/>
                          <a:sym typeface="Calibri"/>
                        </a:rPr>
                        <a:t>Exporting Results: </a:t>
                      </a:r>
                      <a:r>
                        <a:rPr lang="en-US" sz="1400" b="1" u="none" strike="noStrike" cap="none">
                          <a:solidFill>
                            <a:schemeClr val="dk1"/>
                          </a:solidFill>
                          <a:latin typeface="Calibri"/>
                          <a:ea typeface="Calibri"/>
                          <a:cs typeface="Calibri"/>
                          <a:sym typeface="Calibri"/>
                        </a:rPr>
                        <a:t>Exporting the results of matching can be cumbersome and not user-friendly.</a:t>
                      </a:r>
                      <a:r>
                        <a:rPr lang="en-US" sz="1400" b="1" u="none" strike="noStrike" cap="none">
                          <a:solidFill>
                            <a:schemeClr val="dk1"/>
                          </a:solidFill>
                          <a:latin typeface="Calibri"/>
                          <a:ea typeface="Calibri"/>
                          <a:cs typeface="Calibri"/>
                        </a:rPr>
                        <a:t> </a:t>
                      </a:r>
                      <a:endParaRPr sz="1400" b="1" u="none" strike="noStrike" cap="none">
                        <a:solidFill>
                          <a:schemeClr val="dk1"/>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DF4365"/>
                      </a:solidFill>
                      <a:prstDash val="solid"/>
                      <a:round/>
                      <a:headEnd type="none" w="sm" len="sm"/>
                      <a:tailEnd type="none" w="sm" len="sm"/>
                    </a:lnR>
                    <a:lnT w="9525" cap="flat" cmpd="sng">
                      <a:solidFill>
                        <a:srgbClr val="DF4365"/>
                      </a:solidFill>
                      <a:prstDash val="solid"/>
                      <a:round/>
                      <a:headEnd type="none" w="sm" len="sm"/>
                      <a:tailEnd type="none" w="sm" len="sm"/>
                    </a:lnT>
                    <a:lnB w="9525" cap="flat" cmpd="sng">
                      <a:solidFill>
                        <a:srgbClr val="DF436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124174">
                <a:tc>
                  <a:txBody>
                    <a:bodyPr/>
                    <a:lstStyle/>
                    <a:p>
                      <a:pPr marL="0" marR="0" lvl="0" indent="0" algn="ctr" rtl="0">
                        <a:spcBef>
                          <a:spcPts val="0"/>
                        </a:spcBef>
                        <a:spcAft>
                          <a:spcPts val="0"/>
                        </a:spcAft>
                        <a:buClr>
                          <a:srgbClr val="002060"/>
                        </a:buClr>
                        <a:buSzPts val="1600"/>
                        <a:buFont typeface="Arial"/>
                        <a:buNone/>
                      </a:pPr>
                      <a:r>
                        <a:rPr lang="en-US" sz="1600" b="1" u="none" strike="noStrike" cap="none">
                          <a:solidFill>
                            <a:srgbClr val="002060"/>
                          </a:solidFill>
                          <a:latin typeface="Calibri"/>
                          <a:ea typeface="Calibri"/>
                          <a:cs typeface="Calibri"/>
                          <a:sym typeface="Calibri"/>
                        </a:rPr>
                        <a:t>2</a:t>
                      </a:r>
                      <a:endParaRPr sz="16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400"/>
                        <a:buFont typeface="Calibri"/>
                        <a:buNone/>
                      </a:pPr>
                      <a:r>
                        <a:rPr lang="en-US" sz="1400" b="1" u="none" strike="noStrike" cap="none">
                          <a:solidFill>
                            <a:srgbClr val="002060"/>
                          </a:solidFill>
                          <a:latin typeface="Calibri"/>
                          <a:ea typeface="Calibri"/>
                          <a:cs typeface="Calibri"/>
                          <a:sym typeface="Calibri"/>
                        </a:rPr>
                        <a:t>Open refine</a:t>
                      </a:r>
                      <a:endParaRPr sz="14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200" b="1" u="sng" strike="noStrike" cap="none">
                          <a:solidFill>
                            <a:srgbClr val="002060"/>
                          </a:solidFill>
                          <a:latin typeface="Calibri"/>
                          <a:ea typeface="Calibri"/>
                          <a:cs typeface="Calibri"/>
                          <a:sym typeface="Calibri"/>
                          <a:hlinkClick r:id="rId4">
                            <a:extLst>
                              <a:ext uri="{A12FA001-AC4F-418D-AE19-62706E023703}">
                                <ahyp:hlinkClr xmlns:ahyp="http://schemas.microsoft.com/office/drawing/2018/hyperlinkcolor" xmlns="" val="tx"/>
                              </a:ext>
                            </a:extLst>
                          </a:hlinkClick>
                        </a:rPr>
                        <a:t>https://openrefine.org/</a:t>
                      </a:r>
                      <a:endParaRPr sz="12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171450" marR="0" lvl="0" indent="-171450" algn="l" rtl="0">
                        <a:lnSpc>
                          <a:spcPct val="100000"/>
                        </a:lnSpc>
                        <a:spcBef>
                          <a:spcPts val="0"/>
                        </a:spcBef>
                        <a:spcAft>
                          <a:spcPts val="0"/>
                        </a:spcAft>
                        <a:buClr>
                          <a:srgbClr val="002060"/>
                        </a:buClr>
                        <a:buSzPts val="1600"/>
                        <a:buFont typeface="Noto Sans Symbols"/>
                        <a:buChar char="▪"/>
                      </a:pPr>
                      <a:r>
                        <a:rPr lang="en-US" sz="1600" b="1" u="none" strike="noStrike" cap="none" dirty="0">
                          <a:solidFill>
                            <a:srgbClr val="002060"/>
                          </a:solidFill>
                          <a:latin typeface="Calibri"/>
                          <a:ea typeface="Calibri"/>
                          <a:cs typeface="Calibri"/>
                          <a:sym typeface="Calibri"/>
                        </a:rPr>
                        <a:t>It has an easy to use interface</a:t>
                      </a:r>
                      <a:endParaRPr dirty="0"/>
                    </a:p>
                    <a:p>
                      <a:pPr marL="171450" marR="0" lvl="0" indent="-171450" algn="l" rtl="0">
                        <a:lnSpc>
                          <a:spcPct val="100000"/>
                        </a:lnSpc>
                        <a:spcBef>
                          <a:spcPts val="0"/>
                        </a:spcBef>
                        <a:spcAft>
                          <a:spcPts val="0"/>
                        </a:spcAft>
                        <a:buClr>
                          <a:srgbClr val="002060"/>
                        </a:buClr>
                        <a:buSzPts val="1600"/>
                        <a:buFont typeface="Noto Sans Symbols"/>
                        <a:buChar char="▪"/>
                      </a:pPr>
                      <a:r>
                        <a:rPr lang="en-US" sz="1600" b="1" u="none" strike="noStrike" cap="none" dirty="0" err="1">
                          <a:solidFill>
                            <a:srgbClr val="002060"/>
                          </a:solidFill>
                          <a:latin typeface="Calibri"/>
                          <a:ea typeface="Calibri"/>
                          <a:cs typeface="Calibri"/>
                          <a:sym typeface="Calibri"/>
                        </a:rPr>
                        <a:t>OpenRefine</a:t>
                      </a:r>
                      <a:r>
                        <a:rPr lang="en-US" sz="1600" b="1" u="none" strike="noStrike" cap="none" dirty="0">
                          <a:solidFill>
                            <a:srgbClr val="002060"/>
                          </a:solidFill>
                          <a:latin typeface="Calibri"/>
                          <a:ea typeface="Calibri"/>
                          <a:cs typeface="Calibri"/>
                          <a:sym typeface="Calibri"/>
                        </a:rPr>
                        <a:t> supports a wide variety of data</a:t>
                      </a:r>
                      <a:endParaRPr sz="16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171450" marR="0" lvl="0" indent="-171450" algn="l" rtl="0">
                        <a:lnSpc>
                          <a:spcPct val="100000"/>
                        </a:lnSpc>
                        <a:spcBef>
                          <a:spcPts val="0"/>
                        </a:spcBef>
                        <a:spcAft>
                          <a:spcPts val="0"/>
                        </a:spcAft>
                        <a:buClr>
                          <a:srgbClr val="002060"/>
                        </a:buClr>
                        <a:buSzPts val="1400"/>
                        <a:buFont typeface="Noto Sans Symbols"/>
                        <a:buChar char="▪"/>
                      </a:pPr>
                      <a:r>
                        <a:rPr lang="en-US" sz="1400" b="1" u="none" strike="noStrike" cap="none">
                          <a:solidFill>
                            <a:srgbClr val="002060"/>
                          </a:solidFill>
                          <a:latin typeface="Calibri"/>
                          <a:ea typeface="Calibri"/>
                          <a:cs typeface="Calibri"/>
                          <a:sym typeface="Calibri"/>
                        </a:rPr>
                        <a:t>Some users complain that the user interface looks a bit dated</a:t>
                      </a:r>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DF4365"/>
                      </a:solidFill>
                      <a:prstDash val="solid"/>
                      <a:round/>
                      <a:headEnd type="none" w="sm" len="sm"/>
                      <a:tailEnd type="none" w="sm" len="sm"/>
                    </a:lnR>
                    <a:lnT w="9525" cap="flat" cmpd="sng">
                      <a:solidFill>
                        <a:srgbClr val="DF4365"/>
                      </a:solidFill>
                      <a:prstDash val="solid"/>
                      <a:round/>
                      <a:headEnd type="none" w="sm" len="sm"/>
                      <a:tailEnd type="none" w="sm" len="sm"/>
                    </a:lnT>
                    <a:lnB w="9525" cap="flat" cmpd="sng">
                      <a:solidFill>
                        <a:srgbClr val="DF436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781064">
                <a:tc>
                  <a:txBody>
                    <a:bodyPr/>
                    <a:lstStyle/>
                    <a:p>
                      <a:pPr marL="0" marR="0" lvl="0" indent="0" algn="ctr" rtl="0">
                        <a:spcBef>
                          <a:spcPts val="0"/>
                        </a:spcBef>
                        <a:spcAft>
                          <a:spcPts val="0"/>
                        </a:spcAft>
                        <a:buClr>
                          <a:srgbClr val="002060"/>
                        </a:buClr>
                        <a:buSzPts val="1600"/>
                        <a:buFont typeface="Arial"/>
                        <a:buNone/>
                      </a:pPr>
                      <a:r>
                        <a:rPr lang="en-US" sz="1600" b="1" u="none" strike="noStrike" cap="none">
                          <a:solidFill>
                            <a:srgbClr val="002060"/>
                          </a:solidFill>
                          <a:latin typeface="Calibri"/>
                          <a:ea typeface="Calibri"/>
                          <a:cs typeface="Calibri"/>
                          <a:sym typeface="Calibri"/>
                        </a:rPr>
                        <a:t>3</a:t>
                      </a:r>
                      <a:endParaRPr sz="16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400"/>
                        <a:buFont typeface="Calibri"/>
                        <a:buNone/>
                      </a:pPr>
                      <a:r>
                        <a:rPr lang="en-US" sz="1400" b="1" u="none" strike="noStrike" cap="none" err="1">
                          <a:solidFill>
                            <a:srgbClr val="002060"/>
                          </a:solidFill>
                          <a:latin typeface="Calibri"/>
                          <a:ea typeface="Calibri"/>
                          <a:cs typeface="Calibri"/>
                          <a:sym typeface="Calibri"/>
                        </a:rPr>
                        <a:t>KnowledgeNet</a:t>
                      </a:r>
                      <a:endParaRPr sz="1400" b="1" u="none" strike="noStrike" cap="none" err="1">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200" b="1" u="sng" strike="noStrike" cap="none" dirty="0">
                          <a:solidFill>
                            <a:srgbClr val="002060"/>
                          </a:solidFill>
                          <a:latin typeface="Calibri"/>
                          <a:ea typeface="Calibri"/>
                          <a:cs typeface="Calibri"/>
                          <a:sym typeface="Calibri"/>
                          <a:hlinkClick r:id="rId5">
                            <a:extLst>
                              <a:ext uri="{A12FA001-AC4F-418D-AE19-62706E023703}">
                                <ahyp:hlinkClr xmlns:ahyp="http://schemas.microsoft.com/office/drawing/2018/hyperlinkcolor" xmlns="" val="tx"/>
                              </a:ext>
                            </a:extLst>
                          </a:hlinkClick>
                        </a:rPr>
                        <a:t>https://kn-it.com/</a:t>
                      </a:r>
                      <a:endParaRPr sz="1200" b="1" u="none" strike="noStrike" cap="none" dirty="0">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171450" marR="0" lvl="0" indent="-171450" algn="l" rtl="0">
                        <a:spcBef>
                          <a:spcPts val="0"/>
                        </a:spcBef>
                        <a:spcAft>
                          <a:spcPts val="0"/>
                        </a:spcAft>
                        <a:buClr>
                          <a:srgbClr val="002060"/>
                        </a:buClr>
                        <a:buSzPts val="1600"/>
                        <a:buFont typeface="Noto Sans Symbols"/>
                        <a:buChar char="▪"/>
                      </a:pPr>
                      <a:r>
                        <a:rPr lang="en-US" sz="1600" b="1" u="none" strike="noStrike" cap="none">
                          <a:solidFill>
                            <a:srgbClr val="002060"/>
                          </a:solidFill>
                          <a:latin typeface="Calibri"/>
                          <a:ea typeface="Calibri"/>
                          <a:cs typeface="Calibri"/>
                          <a:sym typeface="Calibri"/>
                        </a:rPr>
                        <a:t>Connected view of relationships beyond 1st &amp; 2nd degree connections.</a:t>
                      </a:r>
                      <a:endParaRPr/>
                    </a:p>
                    <a:p>
                      <a:pPr marL="171450" marR="0" lvl="0" indent="-171450" algn="l" rtl="0">
                        <a:spcBef>
                          <a:spcPts val="0"/>
                        </a:spcBef>
                        <a:spcAft>
                          <a:spcPts val="0"/>
                        </a:spcAft>
                        <a:buClr>
                          <a:srgbClr val="002060"/>
                        </a:buClr>
                        <a:buSzPts val="1600"/>
                        <a:buFont typeface="Noto Sans Symbols"/>
                        <a:buChar char="▪"/>
                      </a:pPr>
                      <a:r>
                        <a:rPr lang="en-US" sz="1600" b="1" u="none" strike="noStrike" cap="none">
                          <a:solidFill>
                            <a:srgbClr val="002060"/>
                          </a:solidFill>
                          <a:latin typeface="Calibri"/>
                          <a:ea typeface="Calibri"/>
                          <a:cs typeface="Calibri"/>
                          <a:sym typeface="Calibri"/>
                        </a:rPr>
                        <a:t>ease of use and the insights that KN gives on people</a:t>
                      </a:r>
                      <a:endParaRPr sz="16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171450" marR="0" lvl="0" indent="-171450" algn="l" rtl="0">
                        <a:lnSpc>
                          <a:spcPct val="100000"/>
                        </a:lnSpc>
                        <a:spcBef>
                          <a:spcPts val="0"/>
                        </a:spcBef>
                        <a:spcAft>
                          <a:spcPts val="0"/>
                        </a:spcAft>
                        <a:buClr>
                          <a:schemeClr val="dk1"/>
                        </a:buClr>
                        <a:buSzPts val="1400"/>
                        <a:buFont typeface="Noto Sans Symbols"/>
                        <a:buChar char="▪"/>
                      </a:pPr>
                      <a:r>
                        <a:rPr lang="en-US" sz="1400" b="1" u="none" strike="noStrike" cap="none" dirty="0">
                          <a:solidFill>
                            <a:schemeClr val="dk1"/>
                          </a:solidFill>
                          <a:latin typeface="Calibri"/>
                          <a:ea typeface="Calibri"/>
                          <a:cs typeface="Calibri"/>
                          <a:sym typeface="Calibri"/>
                        </a:rPr>
                        <a:t>Not having a</a:t>
                      </a:r>
                      <a:r>
                        <a:rPr lang="en-US" sz="1400" b="1" u="none" strike="noStrike" cap="none" dirty="0">
                          <a:solidFill>
                            <a:schemeClr val="dk1"/>
                          </a:solidFill>
                          <a:latin typeface="Calibri"/>
                          <a:ea typeface="Calibri"/>
                          <a:cs typeface="Calibri"/>
                        </a:rPr>
                        <a:t> </a:t>
                      </a:r>
                      <a:r>
                        <a:rPr lang="en-US" sz="1400" b="1" u="none" strike="noStrike" cap="none" dirty="0">
                          <a:solidFill>
                            <a:schemeClr val="dk1"/>
                          </a:solidFill>
                          <a:latin typeface="Calibri"/>
                          <a:ea typeface="Calibri"/>
                          <a:cs typeface="Calibri"/>
                          <a:sym typeface="Calibri"/>
                        </a:rPr>
                        <a:t> tool prior to </a:t>
                      </a:r>
                      <a:r>
                        <a:rPr lang="en-US" sz="1400" b="1" u="none" strike="noStrike" cap="none" dirty="0" err="1">
                          <a:solidFill>
                            <a:schemeClr val="dk1"/>
                          </a:solidFill>
                          <a:latin typeface="Calibri"/>
                          <a:ea typeface="Calibri"/>
                          <a:cs typeface="Calibri"/>
                          <a:sym typeface="Calibri"/>
                        </a:rPr>
                        <a:t>KnowledgeNet</a:t>
                      </a:r>
                      <a:r>
                        <a:rPr lang="en-US" sz="1400" b="1" u="none" strike="noStrike" cap="none" dirty="0">
                          <a:solidFill>
                            <a:schemeClr val="dk1"/>
                          </a:solidFill>
                          <a:latin typeface="Calibri"/>
                          <a:ea typeface="Calibri"/>
                          <a:cs typeface="Calibri"/>
                          <a:sym typeface="Calibri"/>
                        </a:rPr>
                        <a:t> and not fully leveraging the power of the</a:t>
                      </a:r>
                      <a:r>
                        <a:rPr lang="en-US" sz="1400" b="1" u="none" strike="noStrike" cap="none" dirty="0">
                          <a:solidFill>
                            <a:schemeClr val="dk1"/>
                          </a:solidFill>
                          <a:latin typeface="Calibri"/>
                          <a:ea typeface="Calibri"/>
                          <a:cs typeface="Calibri"/>
                        </a:rPr>
                        <a:t> </a:t>
                      </a:r>
                      <a:r>
                        <a:rPr lang="en-US" sz="1400" b="1" u="none" strike="noStrike" cap="none" dirty="0">
                          <a:solidFill>
                            <a:schemeClr val="dk1"/>
                          </a:solidFill>
                          <a:latin typeface="Calibri"/>
                          <a:ea typeface="Calibri"/>
                          <a:cs typeface="Calibri"/>
                          <a:sym typeface="Calibri"/>
                        </a:rPr>
                        <a:t> tool on clients</a:t>
                      </a:r>
                      <a:endParaRPr sz="1400" b="1" u="none" strike="noStrike" cap="none" dirty="0">
                        <a:solidFill>
                          <a:schemeClr val="dk1"/>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DF4365"/>
                      </a:solidFill>
                      <a:prstDash val="solid"/>
                      <a:round/>
                      <a:headEnd type="none" w="sm" len="sm"/>
                      <a:tailEnd type="none" w="sm" len="sm"/>
                    </a:lnR>
                    <a:lnT w="9525" cap="flat" cmpd="sng">
                      <a:solidFill>
                        <a:srgbClr val="DF4365"/>
                      </a:solidFill>
                      <a:prstDash val="solid"/>
                      <a:round/>
                      <a:headEnd type="none" w="sm" len="sm"/>
                      <a:tailEnd type="none" w="sm" len="sm"/>
                    </a:lnT>
                    <a:lnB w="9525" cap="flat" cmpd="sng">
                      <a:solidFill>
                        <a:srgbClr val="DF4365"/>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pic>
        <p:nvPicPr>
          <p:cNvPr id="514" name="Google Shape;514;p17"/>
          <p:cNvPicPr preferRelativeResize="0"/>
          <p:nvPr/>
        </p:nvPicPr>
        <p:blipFill rotWithShape="1">
          <a:blip r:embed="rId6">
            <a:alphaModFix/>
          </a:blip>
          <a:srcRect/>
          <a:stretch/>
        </p:blipFill>
        <p:spPr>
          <a:xfrm>
            <a:off x="2072212" y="2345279"/>
            <a:ext cx="1405876" cy="1054407"/>
          </a:xfrm>
          <a:prstGeom prst="rect">
            <a:avLst/>
          </a:prstGeom>
          <a:noFill/>
          <a:ln>
            <a:noFill/>
          </a:ln>
        </p:spPr>
      </p:pic>
      <p:pic>
        <p:nvPicPr>
          <p:cNvPr id="515" name="Google Shape;515;p17"/>
          <p:cNvPicPr preferRelativeResize="0"/>
          <p:nvPr/>
        </p:nvPicPr>
        <p:blipFill rotWithShape="1">
          <a:blip r:embed="rId7">
            <a:alphaModFix/>
          </a:blip>
          <a:srcRect/>
          <a:stretch/>
        </p:blipFill>
        <p:spPr>
          <a:xfrm>
            <a:off x="2418908" y="3825111"/>
            <a:ext cx="906748" cy="902719"/>
          </a:xfrm>
          <a:prstGeom prst="rect">
            <a:avLst/>
          </a:prstGeom>
          <a:noFill/>
          <a:ln>
            <a:noFill/>
          </a:ln>
        </p:spPr>
      </p:pic>
      <p:pic>
        <p:nvPicPr>
          <p:cNvPr id="516" name="Google Shape;516;p17"/>
          <p:cNvPicPr preferRelativeResize="0"/>
          <p:nvPr/>
        </p:nvPicPr>
        <p:blipFill rotWithShape="1">
          <a:blip r:embed="rId8">
            <a:alphaModFix/>
          </a:blip>
          <a:srcRect/>
          <a:stretch/>
        </p:blipFill>
        <p:spPr>
          <a:xfrm>
            <a:off x="2481886" y="5371030"/>
            <a:ext cx="843770" cy="8437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87"/>
        <p:cNvGrpSpPr/>
        <p:nvPr/>
      </p:nvGrpSpPr>
      <p:grpSpPr>
        <a:xfrm>
          <a:off x="0" y="0"/>
          <a:ext cx="0" cy="0"/>
          <a:chOff x="0" y="0"/>
          <a:chExt cx="0" cy="0"/>
        </a:xfrm>
      </p:grpSpPr>
      <p:pic>
        <p:nvPicPr>
          <p:cNvPr id="288" name="Google Shape;288;g2cfda271e76_7_0"/>
          <p:cNvPicPr preferRelativeResize="0"/>
          <p:nvPr/>
        </p:nvPicPr>
        <p:blipFill rotWithShape="1">
          <a:blip r:embed="rId3">
            <a:alphaModFix/>
          </a:blip>
          <a:srcRect l="-4990" r="4990"/>
          <a:stretch/>
        </p:blipFill>
        <p:spPr>
          <a:xfrm>
            <a:off x="144625" y="316350"/>
            <a:ext cx="1867151" cy="1035850"/>
          </a:xfrm>
          <a:prstGeom prst="rect">
            <a:avLst/>
          </a:prstGeom>
          <a:noFill/>
          <a:ln>
            <a:noFill/>
          </a:ln>
        </p:spPr>
      </p:pic>
      <p:sp>
        <p:nvSpPr>
          <p:cNvPr id="289" name="Google Shape;289;g2cfda271e76_7_0"/>
          <p:cNvSpPr txBox="1"/>
          <p:nvPr/>
        </p:nvSpPr>
        <p:spPr>
          <a:xfrm>
            <a:off x="1686825" y="316350"/>
            <a:ext cx="34683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a:solidFill>
                  <a:srgbClr val="00B0F0"/>
                </a:solidFill>
                <a:latin typeface="Impact"/>
                <a:ea typeface="Impact"/>
                <a:cs typeface="Impact"/>
                <a:sym typeface="Impact"/>
              </a:rPr>
              <a:t>Data cleanser</a:t>
            </a:r>
            <a:endParaRPr sz="4100">
              <a:solidFill>
                <a:srgbClr val="00B0F0"/>
              </a:solidFill>
              <a:latin typeface="Impact"/>
              <a:ea typeface="Impact"/>
              <a:cs typeface="Impact"/>
              <a:sym typeface="Impact"/>
            </a:endParaRPr>
          </a:p>
        </p:txBody>
      </p:sp>
      <p:sp>
        <p:nvSpPr>
          <p:cNvPr id="290" name="Google Shape;290;g2cfda271e76_7_0"/>
          <p:cNvSpPr txBox="1"/>
          <p:nvPr/>
        </p:nvSpPr>
        <p:spPr>
          <a:xfrm>
            <a:off x="4361850" y="3019150"/>
            <a:ext cx="34683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a:solidFill>
                  <a:srgbClr val="ED7D31"/>
                </a:solidFill>
                <a:latin typeface="Lemonada Medium"/>
                <a:ea typeface="Lemonada Medium"/>
                <a:cs typeface="Lemonada Medium"/>
                <a:sym typeface="Lemonada Medium"/>
              </a:rPr>
              <a:t>Improve Your Data Quality</a:t>
            </a:r>
            <a:endParaRPr sz="1600">
              <a:solidFill>
                <a:srgbClr val="ED7D31"/>
              </a:solidFill>
              <a:latin typeface="Lemonada Medium"/>
              <a:ea typeface="Lemonada Medium"/>
              <a:cs typeface="Lemonada Medium"/>
              <a:sym typeface="Lemonada Medium"/>
            </a:endParaRPr>
          </a:p>
        </p:txBody>
      </p:sp>
      <p:sp>
        <p:nvSpPr>
          <p:cNvPr id="291" name="Google Shape;291;g2cfda271e76_7_0"/>
          <p:cNvSpPr txBox="1"/>
          <p:nvPr/>
        </p:nvSpPr>
        <p:spPr>
          <a:xfrm>
            <a:off x="4204475" y="1765525"/>
            <a:ext cx="4377900" cy="6747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900">
                <a:solidFill>
                  <a:schemeClr val="accent2"/>
                </a:solidFill>
                <a:latin typeface="Lemonada"/>
                <a:ea typeface="Lemonada"/>
                <a:cs typeface="Lemonada"/>
                <a:sym typeface="Lemonada"/>
              </a:rPr>
              <a:t>C</a:t>
            </a:r>
            <a:r>
              <a:rPr lang="en-US" sz="1900" b="1">
                <a:solidFill>
                  <a:schemeClr val="accent2"/>
                </a:solidFill>
                <a:latin typeface="Lemonada"/>
                <a:ea typeface="Lemonada"/>
                <a:cs typeface="Lemonada"/>
                <a:sym typeface="Lemonada"/>
              </a:rPr>
              <a:t>lean Up Your Data Now!</a:t>
            </a:r>
            <a:endParaRPr sz="1600" b="1">
              <a:solidFill>
                <a:schemeClr val="accent2"/>
              </a:solidFill>
              <a:latin typeface="Lemonada"/>
              <a:ea typeface="Lemonada"/>
              <a:cs typeface="Lemonada"/>
              <a:sym typeface="Lemonada"/>
            </a:endParaRPr>
          </a:p>
        </p:txBody>
      </p:sp>
      <p:sp>
        <p:nvSpPr>
          <p:cNvPr id="292" name="Google Shape;292;g2cfda271e76_7_0"/>
          <p:cNvSpPr txBox="1"/>
          <p:nvPr/>
        </p:nvSpPr>
        <p:spPr>
          <a:xfrm>
            <a:off x="4600346" y="2403218"/>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a:solidFill>
                  <a:srgbClr val="5171FB"/>
                </a:solidFill>
                <a:latin typeface="Lemonada SemiBold"/>
                <a:ea typeface="Lemonada SemiBold"/>
                <a:cs typeface="Lemonada SemiBold"/>
                <a:sym typeface="Lemonada SemiBold"/>
              </a:rPr>
              <a:t>With Data Cleanser</a:t>
            </a:r>
            <a:endParaRPr sz="1700">
              <a:solidFill>
                <a:srgbClr val="5171FB"/>
              </a:solidFill>
              <a:latin typeface="Lemonada SemiBold"/>
              <a:ea typeface="Lemonada SemiBold"/>
              <a:cs typeface="Lemonada SemiBold"/>
              <a:sym typeface="Lemonada SemiBold"/>
            </a:endParaRPr>
          </a:p>
        </p:txBody>
      </p:sp>
      <p:sp>
        <p:nvSpPr>
          <p:cNvPr id="293" name="Google Shape;293;g2cfda271e76_7_0"/>
          <p:cNvSpPr txBox="1"/>
          <p:nvPr/>
        </p:nvSpPr>
        <p:spPr>
          <a:xfrm>
            <a:off x="594825" y="3450250"/>
            <a:ext cx="6791700" cy="2665315"/>
          </a:xfrm>
          <a:prstGeom prst="rect">
            <a:avLst/>
          </a:prstGeom>
          <a:noFill/>
          <a:ln>
            <a:noFill/>
          </a:ln>
        </p:spPr>
        <p:txBody>
          <a:bodyPr spcFirstLastPara="1" wrap="square" lIns="91425" tIns="91425" rIns="91425" bIns="91425" anchor="t" anchorCtr="0">
            <a:spAutoFit/>
          </a:bodyPr>
          <a:lstStyle/>
          <a:p>
            <a:pPr marL="457200" indent="-327025">
              <a:lnSpc>
                <a:spcPct val="130000"/>
              </a:lnSpc>
              <a:buClr>
                <a:schemeClr val="lt1"/>
              </a:buClr>
              <a:buSzPts val="1550"/>
              <a:buFont typeface="Lemonada Light"/>
              <a:buChar char="●"/>
            </a:pPr>
            <a:r>
              <a:rPr lang="en-US" sz="1550" dirty="0">
                <a:solidFill>
                  <a:schemeClr val="lt1"/>
                </a:solidFill>
                <a:latin typeface="Lemonada Light"/>
                <a:ea typeface="Lemonada Light"/>
                <a:cs typeface="Lemonada Light"/>
                <a:sym typeface="Lemonada Light"/>
              </a:rPr>
              <a:t>Mohammed Ahmed Rashad</a:t>
            </a:r>
          </a:p>
          <a:p>
            <a:pPr marL="457200" lvl="0" indent="-327025" algn="l" rtl="0">
              <a:lnSpc>
                <a:spcPct val="130000"/>
              </a:lnSpc>
              <a:spcBef>
                <a:spcPts val="0"/>
              </a:spcBef>
              <a:spcAft>
                <a:spcPts val="0"/>
              </a:spcAft>
              <a:buClr>
                <a:schemeClr val="lt1"/>
              </a:buClr>
              <a:buSzPts val="1550"/>
              <a:buFont typeface="Lemonada Light"/>
              <a:buChar char="●"/>
            </a:pPr>
            <a:r>
              <a:rPr lang="en-US" sz="1550" dirty="0">
                <a:solidFill>
                  <a:schemeClr val="lt1"/>
                </a:solidFill>
                <a:latin typeface="Lemonada Light"/>
                <a:ea typeface="Lemonada Light"/>
                <a:cs typeface="Lemonada Light"/>
                <a:sym typeface="Lemonada Light"/>
              </a:rPr>
              <a:t>Abdelrahman Ghoniem</a:t>
            </a:r>
            <a:endParaRPr lang="en-US" sz="1550" dirty="0">
              <a:solidFill>
                <a:schemeClr val="lt1"/>
              </a:solidFill>
              <a:latin typeface="Lemonada Light"/>
              <a:ea typeface="Lemonada Light"/>
              <a:cs typeface="Lemonada Light"/>
            </a:endParaRPr>
          </a:p>
          <a:p>
            <a:pPr marL="457200" lvl="0" indent="-327025" algn="l" rtl="0">
              <a:lnSpc>
                <a:spcPct val="130000"/>
              </a:lnSpc>
              <a:spcBef>
                <a:spcPts val="0"/>
              </a:spcBef>
              <a:spcAft>
                <a:spcPts val="0"/>
              </a:spcAft>
              <a:buClr>
                <a:schemeClr val="lt1"/>
              </a:buClr>
              <a:buSzPts val="1550"/>
              <a:buFont typeface="Lemonada Light"/>
              <a:buChar char="●"/>
            </a:pPr>
            <a:r>
              <a:rPr lang="en-US" sz="1550" dirty="0">
                <a:solidFill>
                  <a:schemeClr val="lt1"/>
                </a:solidFill>
                <a:latin typeface="Lemonada Light"/>
                <a:ea typeface="Lemonada Light"/>
                <a:cs typeface="Lemonada Light"/>
                <a:sym typeface="Lemonada Light"/>
              </a:rPr>
              <a:t>Mohamed Adly</a:t>
            </a:r>
            <a:endParaRPr sz="1550" dirty="0">
              <a:solidFill>
                <a:schemeClr val="lt1"/>
              </a:solidFill>
              <a:latin typeface="Lemonada Light"/>
              <a:ea typeface="Lemonada Light"/>
              <a:cs typeface="Lemonada Light"/>
              <a:sym typeface="Lemonada Light"/>
            </a:endParaRPr>
          </a:p>
          <a:p>
            <a:pPr marL="457200" indent="-327025">
              <a:lnSpc>
                <a:spcPct val="130000"/>
              </a:lnSpc>
              <a:buClr>
                <a:schemeClr val="lt1"/>
              </a:buClr>
              <a:buSzPts val="1550"/>
              <a:buFont typeface="Lemonada Light"/>
              <a:buChar char="●"/>
            </a:pPr>
            <a:r>
              <a:rPr lang="en-US" sz="1550" dirty="0">
                <a:solidFill>
                  <a:schemeClr val="lt1"/>
                </a:solidFill>
                <a:latin typeface="Lemonada Light"/>
                <a:ea typeface="Lemonada Light"/>
                <a:cs typeface="Lemonada Light"/>
                <a:sym typeface="Lemonada Light"/>
              </a:rPr>
              <a:t>Mohammed Abd El Motaleb </a:t>
            </a:r>
            <a:endParaRPr sz="1550" dirty="0">
              <a:solidFill>
                <a:schemeClr val="lt1"/>
              </a:solidFill>
              <a:latin typeface="Lemonada Light"/>
              <a:ea typeface="Lemonada Light"/>
              <a:cs typeface="Lemonada Light"/>
              <a:sym typeface="Lemonada Light"/>
            </a:endParaRPr>
          </a:p>
          <a:p>
            <a:pPr marL="457200" lvl="0" indent="-327025" algn="l" rtl="0">
              <a:lnSpc>
                <a:spcPct val="130000"/>
              </a:lnSpc>
              <a:spcBef>
                <a:spcPts val="0"/>
              </a:spcBef>
              <a:spcAft>
                <a:spcPts val="0"/>
              </a:spcAft>
              <a:buClr>
                <a:schemeClr val="lt1"/>
              </a:buClr>
              <a:buSzPts val="1550"/>
              <a:buFont typeface="Lemonada Light"/>
              <a:buChar char="●"/>
            </a:pPr>
            <a:r>
              <a:rPr lang="en-US" sz="1550" dirty="0">
                <a:solidFill>
                  <a:schemeClr val="lt1"/>
                </a:solidFill>
                <a:latin typeface="Lemonada Light"/>
                <a:ea typeface="Lemonada Light"/>
                <a:cs typeface="Lemonada Light"/>
                <a:sym typeface="Lemonada Light"/>
              </a:rPr>
              <a:t>Toka Saied</a:t>
            </a:r>
            <a:endParaRPr sz="1550" dirty="0">
              <a:solidFill>
                <a:schemeClr val="lt1"/>
              </a:solidFill>
              <a:latin typeface="Lemonada Light"/>
              <a:ea typeface="Lemonada Light"/>
              <a:cs typeface="Lemonada Light"/>
              <a:sym typeface="Lemonada Light"/>
            </a:endParaRPr>
          </a:p>
          <a:p>
            <a:pPr marL="457200" indent="-327025">
              <a:lnSpc>
                <a:spcPct val="130000"/>
              </a:lnSpc>
              <a:buClr>
                <a:schemeClr val="lt1"/>
              </a:buClr>
              <a:buSzPts val="1550"/>
              <a:buFont typeface="Lemonada Light"/>
              <a:buChar char="●"/>
            </a:pPr>
            <a:r>
              <a:rPr lang="en-US" sz="1550" dirty="0" err="1">
                <a:solidFill>
                  <a:schemeClr val="lt1"/>
                </a:solidFill>
                <a:latin typeface="Lemonada Light"/>
                <a:ea typeface="Lemonada Light"/>
                <a:cs typeface="Lemonada Light"/>
                <a:sym typeface="Lemonada Light"/>
              </a:rPr>
              <a:t>Eyad</a:t>
            </a:r>
            <a:r>
              <a:rPr lang="en-US" sz="1550" dirty="0">
                <a:solidFill>
                  <a:schemeClr val="lt1"/>
                </a:solidFill>
                <a:latin typeface="Lemonada Light"/>
                <a:ea typeface="Lemonada Light"/>
                <a:cs typeface="Lemonada Light"/>
                <a:sym typeface="Lemonada Light"/>
              </a:rPr>
              <a:t> Ahmed Ali Emam</a:t>
            </a:r>
            <a:endParaRPr sz="1550" dirty="0">
              <a:solidFill>
                <a:schemeClr val="lt1"/>
              </a:solidFill>
              <a:latin typeface="Lemonada Light"/>
              <a:ea typeface="Lemonada Light"/>
              <a:cs typeface="Lemonada Light"/>
              <a:sym typeface="Lemonada Light"/>
            </a:endParaRPr>
          </a:p>
          <a:p>
            <a:pPr marL="457200" lvl="0" indent="-327025" algn="l" rtl="0">
              <a:lnSpc>
                <a:spcPct val="130000"/>
              </a:lnSpc>
              <a:spcBef>
                <a:spcPts val="0"/>
              </a:spcBef>
              <a:spcAft>
                <a:spcPts val="0"/>
              </a:spcAft>
              <a:buClr>
                <a:schemeClr val="lt1"/>
              </a:buClr>
              <a:buSzPts val="1550"/>
              <a:buFont typeface="Lemonada Light"/>
              <a:buChar char="●"/>
            </a:pPr>
            <a:r>
              <a:rPr lang="en-US" sz="1550" dirty="0">
                <a:solidFill>
                  <a:schemeClr val="lt1"/>
                </a:solidFill>
                <a:latin typeface="Lemonada Light"/>
                <a:ea typeface="Lemonada Light"/>
                <a:cs typeface="Lemonada Light"/>
                <a:sym typeface="Lemonada Light"/>
              </a:rPr>
              <a:t>Mohammed Osama</a:t>
            </a:r>
            <a:endParaRPr sz="1550" dirty="0">
              <a:solidFill>
                <a:schemeClr val="lt1"/>
              </a:solidFill>
              <a:latin typeface="Lemonada Light"/>
              <a:ea typeface="Lemonada Light"/>
              <a:cs typeface="Lemonada Light"/>
              <a:sym typeface="Lemonada Light"/>
            </a:endParaRPr>
          </a:p>
          <a:p>
            <a:pPr marL="457200" lvl="0" indent="-327025" algn="l" rtl="0">
              <a:lnSpc>
                <a:spcPct val="130000"/>
              </a:lnSpc>
              <a:spcBef>
                <a:spcPts val="0"/>
              </a:spcBef>
              <a:spcAft>
                <a:spcPts val="0"/>
              </a:spcAft>
              <a:buClr>
                <a:schemeClr val="lt1"/>
              </a:buClr>
              <a:buSzPts val="1550"/>
              <a:buFont typeface="Lemonada Light"/>
              <a:buChar char="●"/>
            </a:pPr>
            <a:r>
              <a:rPr lang="en-US" sz="1550" dirty="0">
                <a:solidFill>
                  <a:schemeClr val="lt1"/>
                </a:solidFill>
                <a:latin typeface="Lemonada Light"/>
                <a:ea typeface="Lemonada Light"/>
                <a:cs typeface="Lemonada Light"/>
                <a:sym typeface="Lemonada Light"/>
              </a:rPr>
              <a:t>Mohammed Abdelkarim</a:t>
            </a:r>
          </a:p>
        </p:txBody>
      </p:sp>
      <p:sp>
        <p:nvSpPr>
          <p:cNvPr id="294" name="Google Shape;294;g2cfda271e76_7_0"/>
          <p:cNvSpPr txBox="1"/>
          <p:nvPr/>
        </p:nvSpPr>
        <p:spPr>
          <a:xfrm>
            <a:off x="70000" y="2996650"/>
            <a:ext cx="3000000" cy="4233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US" sz="1550">
                <a:solidFill>
                  <a:schemeClr val="accent2"/>
                </a:solidFill>
                <a:latin typeface="Impact"/>
                <a:ea typeface="Impact"/>
                <a:cs typeface="Impact"/>
                <a:sym typeface="Impact"/>
              </a:rPr>
              <a:t>Founders:</a:t>
            </a:r>
            <a:endParaRPr>
              <a:solidFill>
                <a:schemeClr val="accent2"/>
              </a:solidFill>
              <a:latin typeface="Impact"/>
              <a:ea typeface="Impact"/>
              <a:cs typeface="Impact"/>
              <a:sym typeface="Impact"/>
            </a:endParaRPr>
          </a:p>
        </p:txBody>
      </p:sp>
      <p:sp>
        <p:nvSpPr>
          <p:cNvPr id="295" name="Google Shape;295;g2cfda271e76_7_0"/>
          <p:cNvSpPr txBox="1"/>
          <p:nvPr/>
        </p:nvSpPr>
        <p:spPr>
          <a:xfrm>
            <a:off x="4555150" y="6382875"/>
            <a:ext cx="4856100" cy="4233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500"/>
              </a:spcBef>
              <a:spcAft>
                <a:spcPts val="0"/>
              </a:spcAft>
              <a:buNone/>
            </a:pPr>
            <a:r>
              <a:rPr lang="en-US" sz="1550" b="1">
                <a:solidFill>
                  <a:schemeClr val="lt1"/>
                </a:solidFill>
                <a:latin typeface="Changa"/>
                <a:ea typeface="Changa"/>
                <a:cs typeface="Changa"/>
                <a:sym typeface="Changa"/>
              </a:rPr>
              <a:t>Contact: data-cleanser@company.com</a:t>
            </a:r>
            <a:endParaRPr b="1">
              <a:solidFill>
                <a:schemeClr val="lt1"/>
              </a:solidFill>
              <a:latin typeface="Changa"/>
              <a:ea typeface="Changa"/>
              <a:cs typeface="Changa"/>
              <a:sym typeface="Chang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1"/>
        <p:cNvGrpSpPr/>
        <p:nvPr/>
      </p:nvGrpSpPr>
      <p:grpSpPr>
        <a:xfrm>
          <a:off x="0" y="0"/>
          <a:ext cx="0" cy="0"/>
          <a:chOff x="0" y="0"/>
          <a:chExt cx="0" cy="0"/>
        </a:xfrm>
      </p:grpSpPr>
      <p:sp>
        <p:nvSpPr>
          <p:cNvPr id="530" name="Rectangle 529">
            <a:extLst>
              <a:ext uri="{FF2B5EF4-FFF2-40B4-BE49-F238E27FC236}">
                <a16:creationId xmlns:a16="http://schemas.microsoft.com/office/drawing/2014/main" id="{A7AE9375-4664-4DB2-922D-2782A6E439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2" name="Google Shape;522;g2d006597abe_0_61"/>
          <p:cNvSpPr txBox="1"/>
          <p:nvPr/>
        </p:nvSpPr>
        <p:spPr>
          <a:xfrm>
            <a:off x="838199" y="388308"/>
            <a:ext cx="7188989" cy="1021424"/>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00B0F0"/>
              </a:buClr>
              <a:buSzPts val="4100"/>
            </a:pPr>
            <a:r>
              <a:rPr lang="en-US" sz="4000" kern="1200">
                <a:solidFill>
                  <a:schemeClr val="bg1"/>
                </a:solidFill>
                <a:latin typeface="+mj-lt"/>
                <a:ea typeface="+mj-ea"/>
                <a:cs typeface="+mj-cs"/>
                <a:sym typeface="Calibri"/>
              </a:rPr>
              <a:t>1.3 Related work</a:t>
            </a:r>
          </a:p>
        </p:txBody>
      </p:sp>
      <p:cxnSp>
        <p:nvCxnSpPr>
          <p:cNvPr id="532" name="Straight Connector 531">
            <a:extLst>
              <a:ext uri="{FF2B5EF4-FFF2-40B4-BE49-F238E27FC236}">
                <a16:creationId xmlns:a16="http://schemas.microsoft.com/office/drawing/2014/main" id="{EE504C98-6397-41C1-A8D8-2D9C4ED307E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17C2F6CE-0CF2-4DDD-85F5-96799A328F1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23" name="Google Shape;523;g2d006597abe_0_61"/>
          <p:cNvGraphicFramePr/>
          <p:nvPr>
            <p:extLst>
              <p:ext uri="{D42A27DB-BD31-4B8C-83A1-F6EECF244321}">
                <p14:modId xmlns:p14="http://schemas.microsoft.com/office/powerpoint/2010/main" val="3804126590"/>
              </p:ext>
            </p:extLst>
          </p:nvPr>
        </p:nvGraphicFramePr>
        <p:xfrm>
          <a:off x="202375" y="1798040"/>
          <a:ext cx="11787250" cy="4282533"/>
        </p:xfrm>
        <a:graphic>
          <a:graphicData uri="http://schemas.openxmlformats.org/drawingml/2006/table">
            <a:tbl>
              <a:tblPr>
                <a:noFill/>
                <a:tableStyleId>{DDCD7DCD-9652-400D-89A3-1EC6680A7193}</a:tableStyleId>
              </a:tblPr>
              <a:tblGrid>
                <a:gridCol w="609975">
                  <a:extLst>
                    <a:ext uri="{9D8B030D-6E8A-4147-A177-3AD203B41FA5}">
                      <a16:colId xmlns:a16="http://schemas.microsoft.com/office/drawing/2014/main" val="20000"/>
                    </a:ext>
                  </a:extLst>
                </a:gridCol>
                <a:gridCol w="2961725">
                  <a:extLst>
                    <a:ext uri="{9D8B030D-6E8A-4147-A177-3AD203B41FA5}">
                      <a16:colId xmlns:a16="http://schemas.microsoft.com/office/drawing/2014/main" val="20001"/>
                    </a:ext>
                  </a:extLst>
                </a:gridCol>
                <a:gridCol w="2185950">
                  <a:extLst>
                    <a:ext uri="{9D8B030D-6E8A-4147-A177-3AD203B41FA5}">
                      <a16:colId xmlns:a16="http://schemas.microsoft.com/office/drawing/2014/main" val="20002"/>
                    </a:ext>
                  </a:extLst>
                </a:gridCol>
                <a:gridCol w="2360575">
                  <a:extLst>
                    <a:ext uri="{9D8B030D-6E8A-4147-A177-3AD203B41FA5}">
                      <a16:colId xmlns:a16="http://schemas.microsoft.com/office/drawing/2014/main" val="20003"/>
                    </a:ext>
                  </a:extLst>
                </a:gridCol>
                <a:gridCol w="3669025">
                  <a:extLst>
                    <a:ext uri="{9D8B030D-6E8A-4147-A177-3AD203B41FA5}">
                      <a16:colId xmlns:a16="http://schemas.microsoft.com/office/drawing/2014/main" val="20004"/>
                    </a:ext>
                  </a:extLst>
                </a:gridCol>
              </a:tblGrid>
              <a:tr h="508195">
                <a:tc>
                  <a:txBody>
                    <a:bodyPr/>
                    <a:lstStyle/>
                    <a:p>
                      <a:pPr marL="0" marR="0" lvl="0" indent="0" algn="ctr" rtl="0">
                        <a:spcBef>
                          <a:spcPts val="0"/>
                        </a:spcBef>
                        <a:spcAft>
                          <a:spcPts val="0"/>
                        </a:spcAft>
                        <a:buClr>
                          <a:schemeClr val="lt1"/>
                        </a:buClr>
                        <a:buSzPts val="2000"/>
                        <a:buFont typeface="Arial"/>
                        <a:buNone/>
                      </a:pPr>
                      <a:r>
                        <a:rPr lang="en-US" sz="2000" b="1" u="none" strike="noStrike" cap="none">
                          <a:solidFill>
                            <a:schemeClr val="lt1"/>
                          </a:solidFill>
                          <a:latin typeface="Calibri"/>
                          <a:ea typeface="Calibri"/>
                          <a:cs typeface="Calibri"/>
                          <a:sym typeface="Calibri"/>
                        </a:rPr>
                        <a:t>#</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Name</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6925" cap="flat" cmpd="sng">
                      <a:solidFill>
                        <a:srgbClr val="EF3455"/>
                      </a:solidFill>
                      <a:prstDash val="solid"/>
                      <a:round/>
                      <a:headEnd type="none" w="sm" len="sm"/>
                      <a:tailEnd type="none" w="sm" len="sm"/>
                    </a:lnB>
                    <a:solidFill>
                      <a:srgbClr val="002060"/>
                    </a:solidFill>
                  </a:tcPr>
                </a:tc>
                <a:tc>
                  <a:txBody>
                    <a:bodyPr/>
                    <a:lstStyle/>
                    <a:p>
                      <a:pPr marL="0" marR="0" lvl="0" indent="0" algn="ctr" rtl="0">
                        <a:lnSpc>
                          <a:spcPct val="107000"/>
                        </a:lnSpc>
                        <a:spcBef>
                          <a:spcPts val="0"/>
                        </a:spcBef>
                        <a:spcAft>
                          <a:spcPts val="0"/>
                        </a:spcAft>
                        <a:buNone/>
                      </a:pPr>
                      <a:r>
                        <a:rPr lang="en-US" sz="2000" b="1" u="none" strike="noStrike" cap="none">
                          <a:solidFill>
                            <a:schemeClr val="lt1"/>
                          </a:solidFill>
                          <a:latin typeface="Calibri"/>
                          <a:ea typeface="Calibri"/>
                          <a:cs typeface="Calibri"/>
                          <a:sym typeface="Calibri"/>
                        </a:rPr>
                        <a:t>Link</a:t>
                      </a:r>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69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Advantages</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F0A7B7"/>
                      </a:solidFill>
                      <a:prstDash val="solid"/>
                      <a:round/>
                      <a:headEnd type="none" w="sm" len="sm"/>
                      <a:tailEnd type="none" w="sm" len="sm"/>
                    </a:lnR>
                    <a:lnT w="9525" cap="flat" cmpd="sng">
                      <a:solidFill>
                        <a:srgbClr val="EF3455"/>
                      </a:solidFill>
                      <a:prstDash val="solid"/>
                      <a:round/>
                      <a:headEnd type="none" w="sm" len="sm"/>
                      <a:tailEnd type="none" w="sm" len="sm"/>
                    </a:lnT>
                    <a:lnB w="6925" cap="flat" cmpd="sng">
                      <a:solidFill>
                        <a:srgbClr val="EF3455"/>
                      </a:solidFill>
                      <a:prstDash val="solid"/>
                      <a:round/>
                      <a:headEnd type="none" w="sm" len="sm"/>
                      <a:tailEnd type="none" w="sm" len="sm"/>
                    </a:lnB>
                    <a:solidFill>
                      <a:srgbClr val="002060"/>
                    </a:solidFill>
                  </a:tcPr>
                </a:tc>
                <a:tc>
                  <a:txBody>
                    <a:bodyPr/>
                    <a:lstStyle/>
                    <a:p>
                      <a:pPr marL="0" marR="0" lvl="0" indent="0" algn="ctr" rtl="0">
                        <a:spcBef>
                          <a:spcPts val="0"/>
                        </a:spcBef>
                        <a:spcAft>
                          <a:spcPts val="0"/>
                        </a:spcAft>
                        <a:buClr>
                          <a:schemeClr val="lt1"/>
                        </a:buClr>
                        <a:buSzPts val="2000"/>
                        <a:buFont typeface="Calibri"/>
                        <a:buNone/>
                      </a:pPr>
                      <a:r>
                        <a:rPr lang="en-US" sz="2000" b="1" u="none" strike="noStrike" cap="none">
                          <a:solidFill>
                            <a:schemeClr val="lt1"/>
                          </a:solidFill>
                          <a:latin typeface="Calibri"/>
                          <a:ea typeface="Calibri"/>
                          <a:cs typeface="Calibri"/>
                          <a:sym typeface="Calibri"/>
                        </a:rPr>
                        <a:t>Disadvantages</a:t>
                      </a:r>
                      <a:endParaRPr sz="2000" b="1" u="none" strike="noStrike" cap="none">
                        <a:solidFill>
                          <a:schemeClr val="lt1"/>
                        </a:solidFill>
                        <a:latin typeface="Calibri"/>
                        <a:ea typeface="Calibri"/>
                        <a:cs typeface="Calibri"/>
                        <a:sym typeface="Calibri"/>
                      </a:endParaRPr>
                    </a:p>
                  </a:txBody>
                  <a:tcPr marL="104625" marR="104625" marT="104625" marB="104625" anchor="ctr">
                    <a:lnL w="9525" cap="flat" cmpd="sng">
                      <a:solidFill>
                        <a:srgbClr val="F0A7B7"/>
                      </a:solidFill>
                      <a:prstDash val="solid"/>
                      <a:round/>
                      <a:headEnd type="none" w="sm" len="sm"/>
                      <a:tailEnd type="none" w="sm" len="sm"/>
                    </a:lnL>
                    <a:lnR w="9525" cap="flat" cmpd="sng">
                      <a:solidFill>
                        <a:srgbClr val="DF4365"/>
                      </a:solidFill>
                      <a:prstDash val="solid"/>
                      <a:round/>
                      <a:headEnd type="none" w="sm" len="sm"/>
                      <a:tailEnd type="none" w="sm" len="sm"/>
                    </a:lnR>
                    <a:lnT w="9525" cap="flat" cmpd="sng">
                      <a:solidFill>
                        <a:srgbClr val="DF4365"/>
                      </a:solidFill>
                      <a:prstDash val="solid"/>
                      <a:round/>
                      <a:headEnd type="none" w="sm" len="sm"/>
                      <a:tailEnd type="none" w="sm" len="sm"/>
                    </a:lnT>
                    <a:lnB w="6925" cap="flat" cmpd="sng">
                      <a:solidFill>
                        <a:srgbClr val="DF4365"/>
                      </a:solidFill>
                      <a:prstDash val="solid"/>
                      <a:round/>
                      <a:headEnd type="none" w="sm" len="sm"/>
                      <a:tailEnd type="none" w="sm" len="sm"/>
                    </a:lnB>
                    <a:solidFill>
                      <a:srgbClr val="002060"/>
                    </a:solidFill>
                  </a:tcPr>
                </a:tc>
                <a:extLst>
                  <a:ext uri="{0D108BD9-81ED-4DB2-BD59-A6C34878D82A}">
                    <a16:rowId xmlns:a16="http://schemas.microsoft.com/office/drawing/2014/main" val="10000"/>
                  </a:ext>
                </a:extLst>
              </a:tr>
              <a:tr h="2275725">
                <a:tc>
                  <a:txBody>
                    <a:bodyPr/>
                    <a:lstStyle/>
                    <a:p>
                      <a:pPr marL="48260" marR="0" lvl="0" indent="0" algn="ctr" rtl="0">
                        <a:spcBef>
                          <a:spcPts val="0"/>
                        </a:spcBef>
                        <a:spcAft>
                          <a:spcPts val="0"/>
                        </a:spcAft>
                        <a:buClr>
                          <a:schemeClr val="dk1"/>
                        </a:buClr>
                        <a:buSzPts val="1400"/>
                        <a:buFont typeface="Arial"/>
                        <a:buNone/>
                      </a:pPr>
                      <a:r>
                        <a:rPr lang="en-US" sz="1600" b="1">
                          <a:solidFill>
                            <a:srgbClr val="002060"/>
                          </a:solidFill>
                          <a:latin typeface="Calibri"/>
                          <a:ea typeface="Calibri"/>
                          <a:cs typeface="Calibri"/>
                          <a:sym typeface="Calibri"/>
                        </a:rPr>
                        <a:t>4</a:t>
                      </a:r>
                      <a:endParaRPr sz="16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69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endParaRPr b="1">
                        <a:solidFill>
                          <a:srgbClr val="002060"/>
                        </a:solidFill>
                        <a:latin typeface="Calibri"/>
                        <a:ea typeface="Calibri"/>
                        <a:cs typeface="Calibri"/>
                        <a:sym typeface="Calibri"/>
                      </a:endParaRPr>
                    </a:p>
                    <a:p>
                      <a:pPr marL="0" lvl="0" indent="0" algn="l" rtl="0">
                        <a:lnSpc>
                          <a:spcPct val="115000"/>
                        </a:lnSpc>
                        <a:spcBef>
                          <a:spcPts val="0"/>
                        </a:spcBef>
                        <a:spcAft>
                          <a:spcPts val="0"/>
                        </a:spcAft>
                        <a:buNone/>
                      </a:pPr>
                      <a:endParaRPr b="1">
                        <a:solidFill>
                          <a:srgbClr val="002060"/>
                        </a:solidFill>
                        <a:latin typeface="Calibri"/>
                        <a:ea typeface="Calibri"/>
                        <a:cs typeface="Calibri"/>
                        <a:sym typeface="Calibri"/>
                      </a:endParaRPr>
                    </a:p>
                    <a:p>
                      <a:pPr marL="0" lvl="0" indent="0" algn="l" rtl="0">
                        <a:lnSpc>
                          <a:spcPct val="115000"/>
                        </a:lnSpc>
                        <a:spcBef>
                          <a:spcPts val="0"/>
                        </a:spcBef>
                        <a:spcAft>
                          <a:spcPts val="0"/>
                        </a:spcAft>
                        <a:buNone/>
                      </a:pPr>
                      <a:endParaRPr b="1">
                        <a:solidFill>
                          <a:srgbClr val="002060"/>
                        </a:solidFill>
                        <a:latin typeface="Calibri"/>
                        <a:ea typeface="Calibri"/>
                        <a:cs typeface="Calibri"/>
                        <a:sym typeface="Calibri"/>
                      </a:endParaRPr>
                    </a:p>
                    <a:p>
                      <a:pPr marL="0" lvl="0" indent="0" algn="l" rtl="0">
                        <a:lnSpc>
                          <a:spcPct val="115000"/>
                        </a:lnSpc>
                        <a:spcBef>
                          <a:spcPts val="0"/>
                        </a:spcBef>
                        <a:spcAft>
                          <a:spcPts val="0"/>
                        </a:spcAft>
                        <a:buNone/>
                      </a:pPr>
                      <a:endParaRPr b="1">
                        <a:solidFill>
                          <a:srgbClr val="002060"/>
                        </a:solidFill>
                        <a:latin typeface="Calibri"/>
                        <a:ea typeface="Calibri"/>
                        <a:cs typeface="Calibri"/>
                        <a:sym typeface="Calibri"/>
                      </a:endParaRPr>
                    </a:p>
                    <a:p>
                      <a:pPr marL="0" lvl="0" indent="0" algn="l" rtl="0">
                        <a:lnSpc>
                          <a:spcPct val="115000"/>
                        </a:lnSpc>
                        <a:spcBef>
                          <a:spcPts val="0"/>
                        </a:spcBef>
                        <a:spcAft>
                          <a:spcPts val="0"/>
                        </a:spcAft>
                        <a:buNone/>
                      </a:pPr>
                      <a:r>
                        <a:rPr lang="en-US" b="1">
                          <a:solidFill>
                            <a:srgbClr val="002060"/>
                          </a:solidFill>
                          <a:latin typeface="Calibri"/>
                          <a:ea typeface="Calibri"/>
                          <a:cs typeface="Calibri"/>
                          <a:sym typeface="Calibri"/>
                        </a:rPr>
                        <a:t>Demand tools</a:t>
                      </a:r>
                      <a:endParaRPr b="1">
                        <a:solidFill>
                          <a:srgbClr val="002060"/>
                        </a:solidFill>
                        <a:latin typeface="Calibri"/>
                        <a:ea typeface="Calibri"/>
                        <a:cs typeface="Calibri"/>
                        <a:sym typeface="Calibri"/>
                      </a:endParaRPr>
                    </a:p>
                  </a:txBody>
                  <a:tcPr marL="104775" marR="104775" marT="104775" marB="104775">
                    <a:lnL w="6925" cap="flat" cmpd="sng">
                      <a:solidFill>
                        <a:srgbClr val="EF3455"/>
                      </a:solidFill>
                      <a:prstDash val="solid"/>
                      <a:round/>
                      <a:headEnd type="none" w="sm" len="sm"/>
                      <a:tailEnd type="none" w="sm" len="sm"/>
                    </a:lnL>
                    <a:lnR w="6925" cap="flat" cmpd="sng">
                      <a:solidFill>
                        <a:srgbClr val="EF3455"/>
                      </a:solidFill>
                      <a:prstDash val="solid"/>
                      <a:round/>
                      <a:headEnd type="none" w="sm" len="sm"/>
                      <a:tailEnd type="none" w="sm" len="sm"/>
                    </a:lnR>
                    <a:lnT w="6925" cap="flat" cmpd="sng">
                      <a:solidFill>
                        <a:srgbClr val="EF3455"/>
                      </a:solidFill>
                      <a:prstDash val="solid"/>
                      <a:round/>
                      <a:headEnd type="none" w="sm" len="sm"/>
                      <a:tailEnd type="none" w="sm" len="sm"/>
                    </a:lnT>
                    <a:lnB w="6925" cap="flat" cmpd="sng">
                      <a:solidFill>
                        <a:srgbClr val="EF3455"/>
                      </a:solidFill>
                      <a:prstDash val="solid"/>
                      <a:round/>
                      <a:headEnd type="none" w="sm" len="sm"/>
                      <a:tailEnd type="none" w="sm" len="sm"/>
                    </a:lnB>
                    <a:solidFill>
                      <a:srgbClr val="FFFFFF"/>
                    </a:solidFill>
                  </a:tcPr>
                </a:tc>
                <a:tc>
                  <a:txBody>
                    <a:bodyPr/>
                    <a:lstStyle/>
                    <a:p>
                      <a:pPr marL="0" lvl="0" indent="0" algn="l" rtl="0">
                        <a:lnSpc>
                          <a:spcPct val="115000"/>
                        </a:lnSpc>
                        <a:spcBef>
                          <a:spcPts val="1200"/>
                        </a:spcBef>
                        <a:spcAft>
                          <a:spcPts val="1200"/>
                        </a:spcAft>
                        <a:buNone/>
                      </a:pPr>
                      <a:r>
                        <a:rPr lang="en-US" sz="1200" b="1" u="sng">
                          <a:latin typeface="Calibri"/>
                          <a:ea typeface="Calibri"/>
                          <a:cs typeface="Calibri"/>
                          <a:sym typeface="Calibri"/>
                        </a:rPr>
                        <a:t>https://www.validity.com/demandtools/</a:t>
                      </a:r>
                      <a:endParaRPr sz="1200" b="1" u="sng">
                        <a:latin typeface="Calibri"/>
                        <a:ea typeface="Calibri"/>
                        <a:cs typeface="Calibri"/>
                        <a:sym typeface="Calibri"/>
                      </a:endParaRPr>
                    </a:p>
                  </a:txBody>
                  <a:tcPr marL="104775" marR="104775" marT="104775" marB="104775">
                    <a:lnL w="6925" cap="flat" cmpd="sng">
                      <a:solidFill>
                        <a:srgbClr val="EF3455"/>
                      </a:solidFill>
                      <a:prstDash val="solid"/>
                      <a:round/>
                      <a:headEnd type="none" w="sm" len="sm"/>
                      <a:tailEnd type="none" w="sm" len="sm"/>
                    </a:lnL>
                    <a:lnR w="6925" cap="flat" cmpd="sng">
                      <a:solidFill>
                        <a:srgbClr val="EF3455"/>
                      </a:solidFill>
                      <a:prstDash val="solid"/>
                      <a:round/>
                      <a:headEnd type="none" w="sm" len="sm"/>
                      <a:tailEnd type="none" w="sm" len="sm"/>
                    </a:lnR>
                    <a:lnT w="6925" cap="flat" cmpd="sng">
                      <a:solidFill>
                        <a:srgbClr val="EF3455"/>
                      </a:solidFill>
                      <a:prstDash val="solid"/>
                      <a:round/>
                      <a:headEnd type="none" w="sm" len="sm"/>
                      <a:tailEnd type="none" w="sm" len="sm"/>
                    </a:lnT>
                    <a:lnB w="6925" cap="flat" cmpd="sng">
                      <a:solidFill>
                        <a:srgbClr val="EF3455"/>
                      </a:solidFill>
                      <a:prstDash val="solid"/>
                      <a:round/>
                      <a:headEnd type="none" w="sm" len="sm"/>
                      <a:tailEnd type="none" w="sm" len="sm"/>
                    </a:lnB>
                    <a:solidFill>
                      <a:srgbClr val="FFFFFF"/>
                    </a:solidFill>
                  </a:tcPr>
                </a:tc>
                <a:tc>
                  <a:txBody>
                    <a:bodyPr/>
                    <a:lstStyle/>
                    <a:p>
                      <a:pPr marL="457200" lvl="0" indent="-298450" algn="l" rtl="0">
                        <a:lnSpc>
                          <a:spcPct val="115000"/>
                        </a:lnSpc>
                        <a:spcBef>
                          <a:spcPts val="0"/>
                        </a:spcBef>
                        <a:spcAft>
                          <a:spcPts val="0"/>
                        </a:spcAft>
                        <a:buSzPts val="1100"/>
                        <a:buChar char="●"/>
                      </a:pPr>
                      <a:r>
                        <a:rPr lang="en-US" sz="1200" b="1"/>
                        <a:t>Straightforward UI that does what it needs to do.</a:t>
                      </a:r>
                      <a:endParaRPr sz="1200" b="1"/>
                    </a:p>
                    <a:p>
                      <a:pPr marL="457200" lvl="0" indent="-298450" algn="l" rtl="0">
                        <a:lnSpc>
                          <a:spcPct val="115000"/>
                        </a:lnSpc>
                        <a:spcBef>
                          <a:spcPts val="0"/>
                        </a:spcBef>
                        <a:spcAft>
                          <a:spcPts val="0"/>
                        </a:spcAft>
                        <a:buSzPts val="1100"/>
                        <a:buChar char="●"/>
                      </a:pPr>
                      <a:r>
                        <a:rPr lang="en-US" sz="1200" b="1"/>
                        <a:t>Makes after-the-fact de-duplication a breeze.</a:t>
                      </a:r>
                      <a:endParaRPr sz="1200" b="1"/>
                    </a:p>
                    <a:p>
                      <a:pPr marL="457200" lvl="0" indent="-298450" algn="l" rtl="0">
                        <a:lnSpc>
                          <a:spcPct val="115000"/>
                        </a:lnSpc>
                        <a:spcBef>
                          <a:spcPts val="0"/>
                        </a:spcBef>
                        <a:spcAft>
                          <a:spcPts val="0"/>
                        </a:spcAft>
                        <a:buSzPts val="1100"/>
                        <a:buChar char="●"/>
                      </a:pPr>
                      <a:r>
                        <a:rPr lang="en-US" sz="1200" b="1"/>
                        <a:t>Easy mass updates to data sets - making cleaning data a breeze.</a:t>
                      </a:r>
                      <a:endParaRPr sz="1200" b="1"/>
                    </a:p>
                  </a:txBody>
                  <a:tcPr marL="104775" marR="104775" marT="104775" marB="104775">
                    <a:lnL w="6925" cap="flat" cmpd="sng">
                      <a:solidFill>
                        <a:srgbClr val="EF3455"/>
                      </a:solidFill>
                      <a:prstDash val="solid"/>
                      <a:round/>
                      <a:headEnd type="none" w="sm" len="sm"/>
                      <a:tailEnd type="none" w="sm" len="sm"/>
                    </a:lnL>
                    <a:lnR w="6925" cap="flat" cmpd="sng">
                      <a:solidFill>
                        <a:srgbClr val="EF3455"/>
                      </a:solidFill>
                      <a:prstDash val="solid"/>
                      <a:round/>
                      <a:headEnd type="none" w="sm" len="sm"/>
                      <a:tailEnd type="none" w="sm" len="sm"/>
                    </a:lnR>
                    <a:lnT w="6925" cap="flat" cmpd="sng">
                      <a:solidFill>
                        <a:srgbClr val="EF3455"/>
                      </a:solidFill>
                      <a:prstDash val="solid"/>
                      <a:round/>
                      <a:headEnd type="none" w="sm" len="sm"/>
                      <a:tailEnd type="none" w="sm" len="sm"/>
                    </a:lnT>
                    <a:lnB w="6925" cap="flat" cmpd="sng">
                      <a:solidFill>
                        <a:srgbClr val="EF3455"/>
                      </a:solidFill>
                      <a:prstDash val="solid"/>
                      <a:round/>
                      <a:headEnd type="none" w="sm" len="sm"/>
                      <a:tailEnd type="none" w="sm" len="sm"/>
                    </a:lnB>
                    <a:solidFill>
                      <a:srgbClr val="FFFFFF"/>
                    </a:solidFill>
                  </a:tcPr>
                </a:tc>
                <a:tc>
                  <a:txBody>
                    <a:bodyPr/>
                    <a:lstStyle/>
                    <a:p>
                      <a:pPr marL="457200" lvl="0" indent="-298450" algn="l" rtl="0">
                        <a:lnSpc>
                          <a:spcPct val="115000"/>
                        </a:lnSpc>
                        <a:spcBef>
                          <a:spcPts val="0"/>
                        </a:spcBef>
                        <a:spcAft>
                          <a:spcPts val="0"/>
                        </a:spcAft>
                        <a:buClr>
                          <a:srgbClr val="191919"/>
                        </a:buClr>
                        <a:buSzPts val="1100"/>
                        <a:buChar char="●"/>
                      </a:pPr>
                      <a:r>
                        <a:rPr lang="en-US" sz="1200" b="1">
                          <a:solidFill>
                            <a:srgbClr val="191919"/>
                          </a:solidFill>
                        </a:rPr>
                        <a:t>UI is outdated and could use a bit of a facelift.</a:t>
                      </a:r>
                      <a:endParaRPr sz="1200" b="1">
                        <a:solidFill>
                          <a:srgbClr val="191919"/>
                        </a:solidFill>
                      </a:endParaRPr>
                    </a:p>
                    <a:p>
                      <a:pPr marL="457200" lvl="0" indent="-298450" algn="l" rtl="0">
                        <a:lnSpc>
                          <a:spcPct val="115000"/>
                        </a:lnSpc>
                        <a:spcBef>
                          <a:spcPts val="0"/>
                        </a:spcBef>
                        <a:spcAft>
                          <a:spcPts val="0"/>
                        </a:spcAft>
                        <a:buClr>
                          <a:srgbClr val="191919"/>
                        </a:buClr>
                        <a:buSzPts val="1100"/>
                        <a:buChar char="●"/>
                      </a:pPr>
                      <a:r>
                        <a:rPr lang="en-US" sz="1200" b="1">
                          <a:solidFill>
                            <a:srgbClr val="191919"/>
                          </a:solidFill>
                        </a:rPr>
                        <a:t>Some competitors in this space are more all-in-one tools where </a:t>
                      </a:r>
                      <a:r>
                        <a:rPr lang="en-US" sz="1200" b="1" err="1">
                          <a:solidFill>
                            <a:srgbClr val="191919"/>
                          </a:solidFill>
                        </a:rPr>
                        <a:t>DemandTools</a:t>
                      </a:r>
                      <a:r>
                        <a:rPr lang="en-US" sz="1200" b="1">
                          <a:solidFill>
                            <a:srgbClr val="191919"/>
                          </a:solidFill>
                        </a:rPr>
                        <a:t>.</a:t>
                      </a:r>
                      <a:endParaRPr sz="1200" b="1">
                        <a:solidFill>
                          <a:srgbClr val="191919"/>
                        </a:solidFill>
                      </a:endParaRPr>
                    </a:p>
                    <a:p>
                      <a:pPr marL="457200" lvl="0" indent="-298450" algn="l" rtl="0">
                        <a:lnSpc>
                          <a:spcPct val="115000"/>
                        </a:lnSpc>
                        <a:spcBef>
                          <a:spcPts val="0"/>
                        </a:spcBef>
                        <a:spcAft>
                          <a:spcPts val="0"/>
                        </a:spcAft>
                        <a:buClr>
                          <a:srgbClr val="191919"/>
                        </a:buClr>
                        <a:buSzPts val="1100"/>
                        <a:buChar char="●"/>
                      </a:pPr>
                      <a:r>
                        <a:rPr lang="en-US" sz="1200" b="1">
                          <a:solidFill>
                            <a:srgbClr val="191919"/>
                          </a:solidFill>
                        </a:rPr>
                        <a:t>Lack of automation for regular data cleansing - everything we use </a:t>
                      </a:r>
                      <a:r>
                        <a:rPr lang="en-US" sz="1200" b="1" err="1">
                          <a:solidFill>
                            <a:srgbClr val="191919"/>
                          </a:solidFill>
                        </a:rPr>
                        <a:t>DemandTools</a:t>
                      </a:r>
                      <a:r>
                        <a:rPr lang="en-US" sz="1200" b="1">
                          <a:solidFill>
                            <a:srgbClr val="191919"/>
                          </a:solidFill>
                        </a:rPr>
                        <a:t> for is manual.</a:t>
                      </a:r>
                      <a:r>
                        <a:rPr lang="en-US" sz="700">
                          <a:latin typeface="Times New Roman"/>
                          <a:ea typeface="Times New Roman"/>
                          <a:cs typeface="Times New Roman"/>
                          <a:sym typeface="Times New Roman"/>
                        </a:rPr>
                        <a:t/>
                      </a:r>
                      <a:br>
                        <a:rPr lang="en-US" sz="700">
                          <a:latin typeface="Times New Roman"/>
                          <a:ea typeface="Times New Roman"/>
                          <a:cs typeface="Times New Roman"/>
                          <a:sym typeface="Times New Roman"/>
                        </a:rPr>
                      </a:br>
                      <a:endParaRPr sz="700">
                        <a:latin typeface="Times New Roman"/>
                        <a:ea typeface="Times New Roman"/>
                        <a:cs typeface="Times New Roman"/>
                        <a:sym typeface="Times New Roman"/>
                      </a:endParaRPr>
                    </a:p>
                  </a:txBody>
                  <a:tcPr marL="104775" marR="104775" marT="104775" marB="104775">
                    <a:lnL w="6925" cap="flat" cmpd="sng">
                      <a:solidFill>
                        <a:srgbClr val="EF3455"/>
                      </a:solidFill>
                      <a:prstDash val="solid"/>
                      <a:round/>
                      <a:headEnd type="none" w="sm" len="sm"/>
                      <a:tailEnd type="none" w="sm" len="sm"/>
                    </a:lnL>
                    <a:lnR w="6925" cap="flat" cmpd="sng">
                      <a:solidFill>
                        <a:srgbClr val="DF4365"/>
                      </a:solidFill>
                      <a:prstDash val="solid"/>
                      <a:round/>
                      <a:headEnd type="none" w="sm" len="sm"/>
                      <a:tailEnd type="none" w="sm" len="sm"/>
                    </a:lnR>
                    <a:lnT w="6925" cap="flat" cmpd="sng">
                      <a:solidFill>
                        <a:srgbClr val="DF4365"/>
                      </a:solidFill>
                      <a:prstDash val="solid"/>
                      <a:round/>
                      <a:headEnd type="none" w="sm" len="sm"/>
                      <a:tailEnd type="none" w="sm" len="sm"/>
                    </a:lnT>
                    <a:lnB w="6925" cap="flat" cmpd="sng">
                      <a:solidFill>
                        <a:srgbClr val="DF436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300675">
                <a:tc>
                  <a:txBody>
                    <a:bodyPr/>
                    <a:lstStyle/>
                    <a:p>
                      <a:pPr marL="0" marR="0" lvl="0" indent="0" algn="ctr" rtl="0">
                        <a:spcBef>
                          <a:spcPts val="0"/>
                        </a:spcBef>
                        <a:spcAft>
                          <a:spcPts val="0"/>
                        </a:spcAft>
                        <a:buClr>
                          <a:srgbClr val="002060"/>
                        </a:buClr>
                        <a:buSzPts val="1600"/>
                        <a:buFont typeface="Arial"/>
                        <a:buNone/>
                      </a:pPr>
                      <a:r>
                        <a:rPr lang="en-US" sz="1600" b="1">
                          <a:solidFill>
                            <a:srgbClr val="002060"/>
                          </a:solidFill>
                          <a:latin typeface="Calibri"/>
                          <a:ea typeface="Calibri"/>
                          <a:cs typeface="Calibri"/>
                          <a:sym typeface="Calibri"/>
                        </a:rPr>
                        <a:t>5</a:t>
                      </a:r>
                      <a:endParaRPr sz="1600" b="1" u="none" strike="noStrike" cap="none">
                        <a:solidFill>
                          <a:srgbClr val="002060"/>
                        </a:solidFill>
                        <a:latin typeface="Calibri"/>
                        <a:ea typeface="Calibri"/>
                        <a:cs typeface="Calibri"/>
                        <a:sym typeface="Calibri"/>
                      </a:endParaRPr>
                    </a:p>
                  </a:txBody>
                  <a:tcPr marL="104625" marR="104625" marT="104625" marB="104625" anchor="ctr">
                    <a:lnL w="9525" cap="flat" cmpd="sng">
                      <a:solidFill>
                        <a:srgbClr val="EF3455"/>
                      </a:solidFill>
                      <a:prstDash val="solid"/>
                      <a:round/>
                      <a:headEnd type="none" w="sm" len="sm"/>
                      <a:tailEnd type="none" w="sm" len="sm"/>
                    </a:lnL>
                    <a:lnR w="6925" cap="flat" cmpd="sng">
                      <a:solidFill>
                        <a:srgbClr val="EF3455"/>
                      </a:solidFill>
                      <a:prstDash val="solid"/>
                      <a:round/>
                      <a:headEnd type="none" w="sm" len="sm"/>
                      <a:tailEnd type="none" w="sm" len="sm"/>
                    </a:lnR>
                    <a:lnT w="95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endParaRPr b="1">
                        <a:solidFill>
                          <a:srgbClr val="002060"/>
                        </a:solidFill>
                        <a:latin typeface="Calibri"/>
                        <a:ea typeface="Calibri"/>
                        <a:cs typeface="Calibri"/>
                        <a:sym typeface="Calibri"/>
                      </a:endParaRPr>
                    </a:p>
                    <a:p>
                      <a:pPr marL="0" lvl="0" indent="0" algn="l" rtl="0">
                        <a:lnSpc>
                          <a:spcPct val="115000"/>
                        </a:lnSpc>
                        <a:spcBef>
                          <a:spcPts val="0"/>
                        </a:spcBef>
                        <a:spcAft>
                          <a:spcPts val="0"/>
                        </a:spcAft>
                        <a:buNone/>
                      </a:pPr>
                      <a:endParaRPr b="1">
                        <a:solidFill>
                          <a:srgbClr val="002060"/>
                        </a:solidFill>
                        <a:latin typeface="Calibri"/>
                        <a:ea typeface="Calibri"/>
                        <a:cs typeface="Calibri"/>
                        <a:sym typeface="Calibri"/>
                      </a:endParaRPr>
                    </a:p>
                    <a:p>
                      <a:pPr marL="0" lvl="0" indent="0" algn="l" rtl="0">
                        <a:lnSpc>
                          <a:spcPct val="115000"/>
                        </a:lnSpc>
                        <a:spcBef>
                          <a:spcPts val="0"/>
                        </a:spcBef>
                        <a:spcAft>
                          <a:spcPts val="0"/>
                        </a:spcAft>
                        <a:buNone/>
                      </a:pPr>
                      <a:r>
                        <a:rPr lang="en-US" b="1">
                          <a:solidFill>
                            <a:srgbClr val="002060"/>
                          </a:solidFill>
                          <a:latin typeface="Calibri"/>
                          <a:ea typeface="Calibri"/>
                          <a:cs typeface="Calibri"/>
                          <a:sym typeface="Calibri"/>
                        </a:rPr>
                        <a:t>Sage master</a:t>
                      </a:r>
                      <a:endParaRPr b="1">
                        <a:solidFill>
                          <a:srgbClr val="002060"/>
                        </a:solidFill>
                        <a:latin typeface="Calibri"/>
                        <a:ea typeface="Calibri"/>
                        <a:cs typeface="Calibri"/>
                        <a:sym typeface="Calibri"/>
                      </a:endParaRPr>
                    </a:p>
                  </a:txBody>
                  <a:tcPr marL="104775" marR="104775" marT="104775" marB="104775">
                    <a:lnL w="6925" cap="flat" cmpd="sng">
                      <a:solidFill>
                        <a:srgbClr val="EF3455"/>
                      </a:solidFill>
                      <a:prstDash val="solid"/>
                      <a:round/>
                      <a:headEnd type="none" w="sm" len="sm"/>
                      <a:tailEnd type="none" w="sm" len="sm"/>
                    </a:lnL>
                    <a:lnR w="6925" cap="flat" cmpd="sng">
                      <a:solidFill>
                        <a:srgbClr val="EF3455"/>
                      </a:solidFill>
                      <a:prstDash val="solid"/>
                      <a:round/>
                      <a:headEnd type="none" w="sm" len="sm"/>
                      <a:tailEnd type="none" w="sm" len="sm"/>
                    </a:lnR>
                    <a:lnT w="6925" cap="flat" cmpd="sng">
                      <a:solidFill>
                        <a:srgbClr val="EF3455"/>
                      </a:solidFill>
                      <a:prstDash val="solid"/>
                      <a:round/>
                      <a:headEnd type="none" w="sm" len="sm"/>
                      <a:tailEnd type="none" w="sm" len="sm"/>
                    </a:lnT>
                    <a:lnB w="6925" cap="flat" cmpd="sng">
                      <a:solidFill>
                        <a:srgbClr val="EF345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2060"/>
                        </a:buClr>
                        <a:buSzPts val="1200"/>
                        <a:buFont typeface="Calibri"/>
                        <a:buNone/>
                      </a:pPr>
                      <a:r>
                        <a:rPr lang="en-US" sz="1200" b="1" u="sng" strike="noStrike" cap="none">
                          <a:solidFill>
                            <a:srgbClr val="002060"/>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https://openrefine.org/</a:t>
                      </a:r>
                      <a:endParaRPr sz="1200" b="1" u="none" strike="noStrike" cap="none">
                        <a:solidFill>
                          <a:srgbClr val="002060"/>
                        </a:solidFill>
                        <a:latin typeface="Calibri"/>
                        <a:ea typeface="Calibri"/>
                        <a:cs typeface="Calibri"/>
                        <a:sym typeface="Calibri"/>
                      </a:endParaRPr>
                    </a:p>
                  </a:txBody>
                  <a:tcPr marL="104625" marR="104625" marT="104625" marB="104625" anchor="ctr">
                    <a:lnL w="6925" cap="flat" cmpd="sng">
                      <a:solidFill>
                        <a:srgbClr val="EF3455"/>
                      </a:solidFill>
                      <a:prstDash val="solid"/>
                      <a:round/>
                      <a:headEnd type="none" w="sm" len="sm"/>
                      <a:tailEnd type="none" w="sm" len="sm"/>
                    </a:lnL>
                    <a:lnR w="6925" cap="flat" cmpd="sng">
                      <a:solidFill>
                        <a:srgbClr val="EF3455"/>
                      </a:solidFill>
                      <a:prstDash val="solid"/>
                      <a:round/>
                      <a:headEnd type="none" w="sm" len="sm"/>
                      <a:tailEnd type="none" w="sm" len="sm"/>
                    </a:lnR>
                    <a:lnT w="6925" cap="flat" cmpd="sng">
                      <a:solidFill>
                        <a:srgbClr val="EF3455"/>
                      </a:solidFill>
                      <a:prstDash val="solid"/>
                      <a:round/>
                      <a:headEnd type="none" w="sm" len="sm"/>
                      <a:tailEnd type="none" w="sm" len="sm"/>
                    </a:lnT>
                    <a:lnB w="9525" cap="flat" cmpd="sng">
                      <a:solidFill>
                        <a:srgbClr val="EF3455"/>
                      </a:solidFill>
                      <a:prstDash val="solid"/>
                      <a:round/>
                      <a:headEnd type="none" w="sm" len="sm"/>
                      <a:tailEnd type="none" w="sm" len="sm"/>
                    </a:lnB>
                    <a:solidFill>
                      <a:srgbClr val="FFFFFF"/>
                    </a:solidFill>
                  </a:tcPr>
                </a:tc>
                <a:tc>
                  <a:txBody>
                    <a:bodyPr/>
                    <a:lstStyle/>
                    <a:p>
                      <a:pPr marL="457200" lvl="0" indent="-304800" algn="l" rtl="0">
                        <a:lnSpc>
                          <a:spcPct val="115000"/>
                        </a:lnSpc>
                        <a:spcBef>
                          <a:spcPts val="1200"/>
                        </a:spcBef>
                        <a:spcAft>
                          <a:spcPts val="0"/>
                        </a:spcAft>
                        <a:buClr>
                          <a:srgbClr val="002060"/>
                        </a:buClr>
                        <a:buSzPts val="1200"/>
                        <a:buFont typeface="Calibri"/>
                        <a:buChar char="●"/>
                      </a:pPr>
                      <a:r>
                        <a:rPr lang="en-US" sz="1200" b="1">
                          <a:solidFill>
                            <a:srgbClr val="002060"/>
                          </a:solidFill>
                          <a:latin typeface="Calibri"/>
                          <a:ea typeface="Calibri"/>
                          <a:cs typeface="Calibri"/>
                          <a:sym typeface="Calibri"/>
                        </a:rPr>
                        <a:t>Streamlined Financial Management</a:t>
                      </a:r>
                      <a:endParaRPr sz="1200" b="1">
                        <a:solidFill>
                          <a:srgbClr val="002060"/>
                        </a:solidFill>
                        <a:latin typeface="Calibri"/>
                        <a:ea typeface="Calibri"/>
                        <a:cs typeface="Calibri"/>
                        <a:sym typeface="Calibri"/>
                      </a:endParaRPr>
                    </a:p>
                    <a:p>
                      <a:pPr marL="457200" lvl="0" indent="-304800" algn="l" rtl="0">
                        <a:lnSpc>
                          <a:spcPct val="115000"/>
                        </a:lnSpc>
                        <a:spcBef>
                          <a:spcPts val="0"/>
                        </a:spcBef>
                        <a:spcAft>
                          <a:spcPts val="0"/>
                        </a:spcAft>
                        <a:buClr>
                          <a:srgbClr val="002060"/>
                        </a:buClr>
                        <a:buSzPts val="1200"/>
                        <a:buFont typeface="Calibri"/>
                        <a:buChar char="●"/>
                      </a:pPr>
                      <a:r>
                        <a:rPr lang="en-US" sz="1200" b="1">
                          <a:solidFill>
                            <a:srgbClr val="002060"/>
                          </a:solidFill>
                          <a:latin typeface="Calibri"/>
                          <a:ea typeface="Calibri"/>
                          <a:cs typeface="Calibri"/>
                          <a:sym typeface="Calibri"/>
                        </a:rPr>
                        <a:t>Enhanced accuracy</a:t>
                      </a:r>
                      <a:endParaRPr sz="1200" b="1">
                        <a:solidFill>
                          <a:srgbClr val="002060"/>
                        </a:solidFill>
                        <a:latin typeface="Calibri"/>
                        <a:ea typeface="Calibri"/>
                        <a:cs typeface="Calibri"/>
                        <a:sym typeface="Calibri"/>
                      </a:endParaRPr>
                    </a:p>
                    <a:p>
                      <a:pPr marL="457200" lvl="0" indent="-304800" algn="l" rtl="0">
                        <a:lnSpc>
                          <a:spcPct val="115000"/>
                        </a:lnSpc>
                        <a:spcBef>
                          <a:spcPts val="0"/>
                        </a:spcBef>
                        <a:spcAft>
                          <a:spcPts val="0"/>
                        </a:spcAft>
                        <a:buClr>
                          <a:srgbClr val="002060"/>
                        </a:buClr>
                        <a:buSzPts val="1200"/>
                        <a:buFont typeface="Calibri"/>
                        <a:buChar char="●"/>
                      </a:pPr>
                      <a:r>
                        <a:rPr lang="en-US" sz="1200" b="1">
                          <a:solidFill>
                            <a:srgbClr val="002060"/>
                          </a:solidFill>
                          <a:latin typeface="Calibri"/>
                          <a:ea typeface="Calibri"/>
                          <a:cs typeface="Calibri"/>
                          <a:sym typeface="Calibri"/>
                        </a:rPr>
                        <a:t>Time and cost savings</a:t>
                      </a:r>
                      <a:endParaRPr sz="1200" b="1">
                        <a:solidFill>
                          <a:srgbClr val="002060"/>
                        </a:solidFill>
                        <a:latin typeface="Calibri"/>
                        <a:ea typeface="Calibri"/>
                        <a:cs typeface="Calibri"/>
                        <a:sym typeface="Calibri"/>
                      </a:endParaRPr>
                    </a:p>
                    <a:p>
                      <a:pPr marL="457200" lvl="0" indent="-304800" algn="l" rtl="0">
                        <a:lnSpc>
                          <a:spcPct val="115000"/>
                        </a:lnSpc>
                        <a:spcBef>
                          <a:spcPts val="0"/>
                        </a:spcBef>
                        <a:spcAft>
                          <a:spcPts val="0"/>
                        </a:spcAft>
                        <a:buClr>
                          <a:srgbClr val="002060"/>
                        </a:buClr>
                        <a:buSzPts val="1200"/>
                        <a:buFont typeface="Calibri"/>
                        <a:buChar char="●"/>
                      </a:pPr>
                      <a:r>
                        <a:rPr lang="en-US" sz="1200" b="1">
                          <a:solidFill>
                            <a:srgbClr val="002060"/>
                          </a:solidFill>
                          <a:latin typeface="Calibri"/>
                          <a:ea typeface="Calibri"/>
                          <a:cs typeface="Calibri"/>
                          <a:sym typeface="Calibri"/>
                        </a:rPr>
                        <a:t>Scalability</a:t>
                      </a:r>
                      <a:endParaRPr sz="1200" b="1">
                        <a:solidFill>
                          <a:srgbClr val="002060"/>
                        </a:solidFill>
                        <a:latin typeface="Calibri"/>
                        <a:ea typeface="Calibri"/>
                        <a:cs typeface="Calibri"/>
                        <a:sym typeface="Calibri"/>
                      </a:endParaRPr>
                    </a:p>
                    <a:p>
                      <a:pPr marL="457200" lvl="0" indent="-304800" algn="l" rtl="0">
                        <a:lnSpc>
                          <a:spcPct val="115000"/>
                        </a:lnSpc>
                        <a:spcBef>
                          <a:spcPts val="0"/>
                        </a:spcBef>
                        <a:spcAft>
                          <a:spcPts val="0"/>
                        </a:spcAft>
                        <a:buClr>
                          <a:srgbClr val="002060"/>
                        </a:buClr>
                        <a:buSzPts val="1200"/>
                        <a:buFont typeface="Calibri"/>
                        <a:buChar char="●"/>
                      </a:pPr>
                      <a:r>
                        <a:rPr lang="en-US" sz="1200" b="1">
                          <a:solidFill>
                            <a:srgbClr val="002060"/>
                          </a:solidFill>
                          <a:latin typeface="Calibri"/>
                          <a:ea typeface="Calibri"/>
                          <a:cs typeface="Calibri"/>
                          <a:sym typeface="Calibri"/>
                        </a:rPr>
                        <a:t>Reporting and analytics</a:t>
                      </a:r>
                      <a:endParaRPr sz="1200" b="1">
                        <a:solidFill>
                          <a:srgbClr val="002060"/>
                        </a:solidFill>
                        <a:latin typeface="Calibri"/>
                        <a:ea typeface="Calibri"/>
                        <a:cs typeface="Calibri"/>
                        <a:sym typeface="Calibri"/>
                      </a:endParaRPr>
                    </a:p>
                  </a:txBody>
                  <a:tcPr marL="104775" marR="104775" marT="104775" marB="104775">
                    <a:lnL w="6925" cap="flat" cmpd="sng">
                      <a:solidFill>
                        <a:srgbClr val="EF3455"/>
                      </a:solidFill>
                      <a:prstDash val="solid"/>
                      <a:round/>
                      <a:headEnd type="none" w="sm" len="sm"/>
                      <a:tailEnd type="none" w="sm" len="sm"/>
                    </a:lnL>
                    <a:lnR w="6925" cap="flat" cmpd="sng">
                      <a:solidFill>
                        <a:srgbClr val="EF3455"/>
                      </a:solidFill>
                      <a:prstDash val="solid"/>
                      <a:round/>
                      <a:headEnd type="none" w="sm" len="sm"/>
                      <a:tailEnd type="none" w="sm" len="sm"/>
                    </a:lnR>
                    <a:lnT w="6925" cap="flat" cmpd="sng">
                      <a:solidFill>
                        <a:srgbClr val="EF3455"/>
                      </a:solidFill>
                      <a:prstDash val="solid"/>
                      <a:round/>
                      <a:headEnd type="none" w="sm" len="sm"/>
                      <a:tailEnd type="none" w="sm" len="sm"/>
                    </a:lnT>
                    <a:lnB w="6925" cap="flat" cmpd="sng">
                      <a:solidFill>
                        <a:srgbClr val="EF3455"/>
                      </a:solidFill>
                      <a:prstDash val="solid"/>
                      <a:round/>
                      <a:headEnd type="none" w="sm" len="sm"/>
                      <a:tailEnd type="none" w="sm" len="sm"/>
                    </a:lnB>
                    <a:solidFill>
                      <a:srgbClr val="FFFFFF"/>
                    </a:solidFill>
                  </a:tcPr>
                </a:tc>
                <a:tc>
                  <a:txBody>
                    <a:bodyPr/>
                    <a:lstStyle/>
                    <a:p>
                      <a:pPr marL="457200" lvl="0" indent="-304800" algn="l" rtl="0">
                        <a:lnSpc>
                          <a:spcPct val="115000"/>
                        </a:lnSpc>
                        <a:spcBef>
                          <a:spcPts val="1200"/>
                        </a:spcBef>
                        <a:spcAft>
                          <a:spcPts val="0"/>
                        </a:spcAft>
                        <a:buSzPts val="1200"/>
                        <a:buChar char="●"/>
                      </a:pPr>
                      <a:r>
                        <a:rPr lang="en-US" sz="1200" b="1" dirty="0">
                          <a:latin typeface="Times New Roman"/>
                          <a:ea typeface="Calibri"/>
                          <a:cs typeface="Times New Roman"/>
                        </a:rPr>
                        <a:t> </a:t>
                      </a:r>
                      <a:r>
                        <a:rPr lang="en-US" sz="1200" b="1" dirty="0">
                          <a:latin typeface="Calibri"/>
                          <a:ea typeface="Calibri"/>
                          <a:cs typeface="Calibri"/>
                          <a:sym typeface="Calibri"/>
                        </a:rPr>
                        <a:t>Initial setup complexity</a:t>
                      </a:r>
                      <a:endParaRPr sz="1200" b="1" dirty="0">
                        <a:latin typeface="Calibri"/>
                        <a:ea typeface="Calibri"/>
                        <a:cs typeface="Calibri"/>
                        <a:sym typeface="Calibri"/>
                      </a:endParaRPr>
                    </a:p>
                    <a:p>
                      <a:pPr marL="457200" lvl="0" indent="-304800" algn="l" rtl="0">
                        <a:lnSpc>
                          <a:spcPct val="115000"/>
                        </a:lnSpc>
                        <a:spcBef>
                          <a:spcPts val="0"/>
                        </a:spcBef>
                        <a:spcAft>
                          <a:spcPts val="0"/>
                        </a:spcAft>
                        <a:buSzPts val="1200"/>
                        <a:buChar char="●"/>
                      </a:pPr>
                      <a:r>
                        <a:rPr lang="en-US" sz="1200" b="1" dirty="0">
                          <a:latin typeface="Times New Roman"/>
                          <a:ea typeface="Calibri"/>
                          <a:cs typeface="Times New Roman"/>
                        </a:rPr>
                        <a:t> </a:t>
                      </a:r>
                      <a:r>
                        <a:rPr lang="en-US" sz="1200" b="1" dirty="0">
                          <a:latin typeface="Calibri"/>
                          <a:ea typeface="Calibri"/>
                          <a:cs typeface="Calibri"/>
                          <a:sym typeface="Calibri"/>
                        </a:rPr>
                        <a:t>High Learning curve</a:t>
                      </a:r>
                      <a:endParaRPr sz="1200" b="1" dirty="0">
                        <a:latin typeface="Calibri"/>
                        <a:ea typeface="Calibri"/>
                        <a:cs typeface="Calibri"/>
                        <a:sym typeface="Calibri"/>
                      </a:endParaRPr>
                    </a:p>
                    <a:p>
                      <a:pPr marL="457200" lvl="0" indent="-304800" algn="l" rtl="0">
                        <a:lnSpc>
                          <a:spcPct val="115000"/>
                        </a:lnSpc>
                        <a:spcBef>
                          <a:spcPts val="0"/>
                        </a:spcBef>
                        <a:spcAft>
                          <a:spcPts val="0"/>
                        </a:spcAft>
                        <a:buSzPts val="1200"/>
                        <a:buFont typeface="Calibri"/>
                        <a:buChar char="●"/>
                      </a:pPr>
                      <a:r>
                        <a:rPr lang="en-US" sz="1200" b="1" dirty="0">
                          <a:latin typeface="Calibri"/>
                          <a:ea typeface="Calibri"/>
                          <a:cs typeface="Calibri"/>
                          <a:sym typeface="Calibri"/>
                        </a:rPr>
                        <a:t>Cost of ownership</a:t>
                      </a:r>
                      <a:endParaRPr sz="1200" b="1" dirty="0">
                        <a:latin typeface="Calibri"/>
                        <a:ea typeface="Calibri"/>
                        <a:cs typeface="Calibri"/>
                        <a:sym typeface="Calibri"/>
                      </a:endParaRPr>
                    </a:p>
                    <a:p>
                      <a:pPr marL="457200" lvl="0" indent="-304800" algn="l" rtl="0">
                        <a:lnSpc>
                          <a:spcPct val="115000"/>
                        </a:lnSpc>
                        <a:spcBef>
                          <a:spcPts val="0"/>
                        </a:spcBef>
                        <a:spcAft>
                          <a:spcPts val="0"/>
                        </a:spcAft>
                        <a:buSzPts val="1200"/>
                        <a:buFont typeface="Calibri"/>
                        <a:buChar char="●"/>
                      </a:pPr>
                      <a:r>
                        <a:rPr lang="en-US" sz="1200" b="1" dirty="0">
                          <a:latin typeface="Calibri"/>
                          <a:ea typeface="Calibri"/>
                          <a:cs typeface="Calibri"/>
                          <a:sym typeface="Calibri"/>
                        </a:rPr>
                        <a:t>Limited mobility</a:t>
                      </a:r>
                      <a:endParaRPr sz="1200" b="1" dirty="0">
                        <a:latin typeface="Calibri"/>
                        <a:ea typeface="Calibri"/>
                        <a:cs typeface="Calibri"/>
                        <a:sym typeface="Calibri"/>
                      </a:endParaRPr>
                    </a:p>
                    <a:p>
                      <a:pPr marL="457200" lvl="0" indent="-304800" algn="l" rtl="0">
                        <a:lnSpc>
                          <a:spcPct val="115000"/>
                        </a:lnSpc>
                        <a:spcBef>
                          <a:spcPts val="0"/>
                        </a:spcBef>
                        <a:spcAft>
                          <a:spcPts val="0"/>
                        </a:spcAft>
                        <a:buSzPts val="1200"/>
                        <a:buFont typeface="Calibri"/>
                        <a:buChar char="●"/>
                      </a:pPr>
                      <a:r>
                        <a:rPr lang="en-US" sz="1200" b="1" dirty="0">
                          <a:latin typeface="Calibri"/>
                          <a:ea typeface="Calibri"/>
                          <a:cs typeface="Calibri"/>
                          <a:sym typeface="Calibri"/>
                        </a:rPr>
                        <a:t>Compatibility issues</a:t>
                      </a:r>
                      <a:endParaRPr sz="1200" b="1" dirty="0">
                        <a:latin typeface="Calibri"/>
                        <a:ea typeface="Calibri"/>
                        <a:cs typeface="Calibri"/>
                        <a:sym typeface="Calibri"/>
                      </a:endParaRPr>
                    </a:p>
                  </a:txBody>
                  <a:tcPr marL="104775" marR="104775" marT="104775" marB="104775">
                    <a:lnL w="6925" cap="flat" cmpd="sng">
                      <a:solidFill>
                        <a:srgbClr val="EF3455"/>
                      </a:solidFill>
                      <a:prstDash val="solid"/>
                      <a:round/>
                      <a:headEnd type="none" w="sm" len="sm"/>
                      <a:tailEnd type="none" w="sm" len="sm"/>
                    </a:lnL>
                    <a:lnR w="6925" cap="flat" cmpd="sng">
                      <a:solidFill>
                        <a:srgbClr val="DF4365"/>
                      </a:solidFill>
                      <a:prstDash val="solid"/>
                      <a:round/>
                      <a:headEnd type="none" w="sm" len="sm"/>
                      <a:tailEnd type="none" w="sm" len="sm"/>
                    </a:lnR>
                    <a:lnT w="6925" cap="flat" cmpd="sng">
                      <a:solidFill>
                        <a:srgbClr val="DF4365"/>
                      </a:solidFill>
                      <a:prstDash val="solid"/>
                      <a:round/>
                      <a:headEnd type="none" w="sm" len="sm"/>
                      <a:tailEnd type="none" w="sm" len="sm"/>
                    </a:lnT>
                    <a:lnB w="6925" cap="flat" cmpd="sng">
                      <a:solidFill>
                        <a:srgbClr val="DF436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pic>
        <p:nvPicPr>
          <p:cNvPr id="524" name="Google Shape;524;g2d006597abe_0_61" descr="A hexagon with letters in it&#10;&#10;Description automatically generated"/>
          <p:cNvPicPr preferRelativeResize="0"/>
          <p:nvPr/>
        </p:nvPicPr>
        <p:blipFill>
          <a:blip r:embed="rId4">
            <a:alphaModFix/>
          </a:blip>
          <a:stretch>
            <a:fillRect/>
          </a:stretch>
        </p:blipFill>
        <p:spPr>
          <a:xfrm>
            <a:off x="2360278" y="2958367"/>
            <a:ext cx="1046682" cy="1046682"/>
          </a:xfrm>
          <a:prstGeom prst="rect">
            <a:avLst/>
          </a:prstGeom>
          <a:noFill/>
          <a:ln>
            <a:noFill/>
          </a:ln>
        </p:spPr>
      </p:pic>
      <p:pic>
        <p:nvPicPr>
          <p:cNvPr id="525" name="Google Shape;525;g2d006597abe_0_61" descr="A green logo with white text&#10;&#10;Description automatically generated"/>
          <p:cNvPicPr preferRelativeResize="0"/>
          <p:nvPr/>
        </p:nvPicPr>
        <p:blipFill>
          <a:blip r:embed="rId5">
            <a:alphaModFix/>
          </a:blip>
          <a:stretch>
            <a:fillRect/>
          </a:stretch>
        </p:blipFill>
        <p:spPr>
          <a:xfrm>
            <a:off x="2469320" y="4696545"/>
            <a:ext cx="937640" cy="9376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Shape 539"/>
        <p:cNvGrpSpPr/>
        <p:nvPr/>
      </p:nvGrpSpPr>
      <p:grpSpPr>
        <a:xfrm>
          <a:off x="0" y="0"/>
          <a:ext cx="0" cy="0"/>
          <a:chOff x="0" y="0"/>
          <a:chExt cx="0" cy="0"/>
        </a:xfrm>
      </p:grpSpPr>
      <p:sp>
        <p:nvSpPr>
          <p:cNvPr id="552" name="Google Shape;552;g2d296785150_0_11"/>
          <p:cNvSpPr txBox="1"/>
          <p:nvPr/>
        </p:nvSpPr>
        <p:spPr>
          <a:xfrm>
            <a:off x="1188588" y="838200"/>
            <a:ext cx="3886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Detailed Task Assignment</a:t>
            </a:r>
            <a:endParaRPr sz="2800">
              <a:solidFill>
                <a:schemeClr val="lt1"/>
              </a:solidFill>
              <a:latin typeface="Calibri"/>
              <a:ea typeface="Calibri"/>
              <a:cs typeface="Calibri"/>
              <a:sym typeface="Calibri"/>
            </a:endParaRPr>
          </a:p>
        </p:txBody>
      </p:sp>
      <p:sp>
        <p:nvSpPr>
          <p:cNvPr id="553" name="Google Shape;553;g2d296785150_0_11"/>
          <p:cNvSpPr txBox="1"/>
          <p:nvPr/>
        </p:nvSpPr>
        <p:spPr>
          <a:xfrm>
            <a:off x="1188588" y="1593488"/>
            <a:ext cx="1744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00B0F0"/>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detailed xlsx file</a:t>
            </a:r>
            <a:endParaRPr sz="1800">
              <a:solidFill>
                <a:srgbClr val="00B0F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8"/>
        <p:cNvGrpSpPr/>
        <p:nvPr/>
      </p:nvGrpSpPr>
      <p:grpSpPr>
        <a:xfrm>
          <a:off x="0" y="0"/>
          <a:ext cx="0" cy="0"/>
          <a:chOff x="0" y="0"/>
          <a:chExt cx="0" cy="0"/>
        </a:xfrm>
      </p:grpSpPr>
      <p:sp>
        <p:nvSpPr>
          <p:cNvPr id="581" name="Rectangle 580">
            <a:extLst>
              <a:ext uri="{FF2B5EF4-FFF2-40B4-BE49-F238E27FC236}">
                <a16:creationId xmlns:a16="http://schemas.microsoft.com/office/drawing/2014/main" id="{8A95209C-5275-4E15-8EA7-7F42980ABF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1" name="Picture 560" descr="Graphs and plots layered on a blue digital screen">
            <a:extLst>
              <a:ext uri="{FF2B5EF4-FFF2-40B4-BE49-F238E27FC236}">
                <a16:creationId xmlns:a16="http://schemas.microsoft.com/office/drawing/2014/main" id="{A8035EFD-A995-4646-DE0C-DD937F090882}"/>
              </a:ext>
            </a:extLst>
          </p:cNvPr>
          <p:cNvPicPr>
            <a:picLocks noChangeAspect="1"/>
          </p:cNvPicPr>
          <p:nvPr/>
        </p:nvPicPr>
        <p:blipFill rotWithShape="1">
          <a:blip r:embed="rId3">
            <a:alphaModFix amt="50000"/>
          </a:blip>
          <a:srcRect t="5102" r="-1" b="19878"/>
          <a:stretch/>
        </p:blipFill>
        <p:spPr>
          <a:xfrm>
            <a:off x="20" y="10"/>
            <a:ext cx="12188931" cy="6857990"/>
          </a:xfrm>
          <a:prstGeom prst="rect">
            <a:avLst/>
          </a:prstGeom>
        </p:spPr>
      </p:pic>
      <p:sp>
        <p:nvSpPr>
          <p:cNvPr id="559" name="Google Shape;559;g2d296785150_0_6"/>
          <p:cNvSpPr txBox="1"/>
          <p:nvPr/>
        </p:nvSpPr>
        <p:spPr>
          <a:xfrm>
            <a:off x="1527048" y="1124712"/>
            <a:ext cx="9144000" cy="3063240"/>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600"/>
              </a:spcAft>
            </a:pPr>
            <a:r>
              <a:rPr lang="en-US" sz="6600" b="1" i="1" kern="1200">
                <a:solidFill>
                  <a:schemeClr val="bg1"/>
                </a:solidFill>
                <a:latin typeface="+mj-lt"/>
                <a:ea typeface="+mj-ea"/>
                <a:cs typeface="+mj-cs"/>
                <a:sym typeface="Trebuchet MS"/>
              </a:rPr>
              <a:t>Ch.2</a:t>
            </a:r>
          </a:p>
          <a:p>
            <a:pPr marL="0" lvl="0" indent="0" algn="ctr">
              <a:lnSpc>
                <a:spcPct val="90000"/>
              </a:lnSpc>
              <a:spcBef>
                <a:spcPct val="0"/>
              </a:spcBef>
              <a:spcAft>
                <a:spcPts val="600"/>
              </a:spcAft>
            </a:pPr>
            <a:r>
              <a:rPr lang="en-US" sz="6600" b="1" i="1" kern="1200">
                <a:solidFill>
                  <a:schemeClr val="bg1"/>
                </a:solidFill>
                <a:latin typeface="+mj-lt"/>
                <a:ea typeface="+mj-ea"/>
                <a:cs typeface="+mj-cs"/>
                <a:sym typeface="Trebuchet MS"/>
              </a:rPr>
              <a:t>system analysis</a:t>
            </a:r>
          </a:p>
        </p:txBody>
      </p:sp>
      <p:sp>
        <p:nvSpPr>
          <p:cNvPr id="583"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75000"/>
              </a:schemeClr>
            </a:gs>
            <a:gs pos="90000">
              <a:srgbClr val="000000"/>
            </a:gs>
          </a:gsLst>
          <a:path path="circle">
            <a:fillToRect l="50000" t="50000" r="50000" b="50000"/>
          </a:path>
          <a:tileRect/>
        </a:gradFill>
        <a:effectLst/>
      </p:bgPr>
    </p:bg>
    <p:spTree>
      <p:nvGrpSpPr>
        <p:cNvPr id="1" name="Shape 563"/>
        <p:cNvGrpSpPr/>
        <p:nvPr/>
      </p:nvGrpSpPr>
      <p:grpSpPr>
        <a:xfrm>
          <a:off x="0" y="0"/>
          <a:ext cx="0" cy="0"/>
          <a:chOff x="0" y="0"/>
          <a:chExt cx="0" cy="0"/>
        </a:xfrm>
      </p:grpSpPr>
      <p:cxnSp>
        <p:nvCxnSpPr>
          <p:cNvPr id="568" name="Google Shape;568;p20"/>
          <p:cNvCxnSpPr/>
          <p:nvPr/>
        </p:nvCxnSpPr>
        <p:spPr>
          <a:xfrm>
            <a:off x="660400" y="874215"/>
            <a:ext cx="0" cy="5181600"/>
          </a:xfrm>
          <a:prstGeom prst="straightConnector1">
            <a:avLst/>
          </a:prstGeom>
          <a:noFill/>
          <a:ln w="9525" cap="flat" cmpd="sng">
            <a:solidFill>
              <a:srgbClr val="BFBFBF"/>
            </a:solidFill>
            <a:prstDash val="solid"/>
            <a:miter lim="800000"/>
            <a:headEnd type="none" w="sm" len="sm"/>
            <a:tailEnd type="none" w="sm" len="sm"/>
          </a:ln>
        </p:spPr>
      </p:cxnSp>
      <p:sp>
        <p:nvSpPr>
          <p:cNvPr id="569" name="Google Shape;569;p20">
            <a:hlinkClick r:id="" action="ppaction://noaction"/>
          </p:cNvPr>
          <p:cNvSpPr/>
          <p:nvPr/>
        </p:nvSpPr>
        <p:spPr>
          <a:xfrm>
            <a:off x="474134" y="675249"/>
            <a:ext cx="372532" cy="37253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0" name="Google Shape;570;p20">
            <a:hlinkClick r:id="" action="ppaction://noaction"/>
          </p:cNvPr>
          <p:cNvSpPr/>
          <p:nvPr/>
        </p:nvSpPr>
        <p:spPr>
          <a:xfrm>
            <a:off x="571500" y="2056358"/>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1" name="Google Shape;571;p20">
            <a:hlinkClick r:id="" action="ppaction://noaction"/>
          </p:cNvPr>
          <p:cNvSpPr/>
          <p:nvPr/>
        </p:nvSpPr>
        <p:spPr>
          <a:xfrm>
            <a:off x="571500" y="3340101"/>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2" name="Google Shape;572;p20">
            <a:hlinkClick r:id="" action="ppaction://noaction"/>
          </p:cNvPr>
          <p:cNvSpPr/>
          <p:nvPr/>
        </p:nvSpPr>
        <p:spPr>
          <a:xfrm>
            <a:off x="571500" y="4623844"/>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3" name="Google Shape;573;p20">
            <a:hlinkClick r:id="" action="ppaction://noaction"/>
          </p:cNvPr>
          <p:cNvSpPr/>
          <p:nvPr/>
        </p:nvSpPr>
        <p:spPr>
          <a:xfrm>
            <a:off x="571500" y="5907586"/>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4" name="Google Shape;574;p20"/>
          <p:cNvSpPr txBox="1"/>
          <p:nvPr/>
        </p:nvSpPr>
        <p:spPr>
          <a:xfrm>
            <a:off x="1032932" y="675249"/>
            <a:ext cx="4478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00B0F0"/>
                </a:solidFill>
                <a:latin typeface="Poppins ExtraBold"/>
                <a:ea typeface="Poppins ExtraBold"/>
                <a:cs typeface="Poppins ExtraBold"/>
                <a:sym typeface="Poppins ExtraBold"/>
              </a:rPr>
              <a:t>2.1 Project Planning</a:t>
            </a:r>
            <a:endParaRPr sz="2800">
              <a:solidFill>
                <a:srgbClr val="00B0F0"/>
              </a:solidFill>
              <a:latin typeface="Poppins ExtraBold"/>
              <a:ea typeface="Poppins ExtraBold"/>
              <a:cs typeface="Poppins ExtraBold"/>
              <a:sym typeface="Poppins ExtraBold"/>
            </a:endParaRPr>
          </a:p>
        </p:txBody>
      </p:sp>
      <p:sp>
        <p:nvSpPr>
          <p:cNvPr id="575" name="Google Shape;575;p20"/>
          <p:cNvSpPr txBox="1"/>
          <p:nvPr/>
        </p:nvSpPr>
        <p:spPr>
          <a:xfrm>
            <a:off x="1032932" y="1490048"/>
            <a:ext cx="4673722" cy="1938952"/>
          </a:xfrm>
          <a:prstGeom prst="rect">
            <a:avLst/>
          </a:prstGeom>
          <a:noFill/>
          <a:ln>
            <a:noFill/>
          </a:ln>
        </p:spPr>
        <p:txBody>
          <a:bodyPr spcFirstLastPara="1" wrap="square" lIns="91425" tIns="45700" rIns="91425" bIns="45700" anchor="t" anchorCtr="0">
            <a:spAutoFit/>
          </a:bodyPr>
          <a:lstStyle/>
          <a:p>
            <a:r>
              <a:rPr lang="en-US" sz="2000" dirty="0">
                <a:solidFill>
                  <a:schemeClr val="lt1"/>
                </a:solidFill>
                <a:latin typeface="Calibri"/>
                <a:ea typeface="Calibri"/>
                <a:cs typeface="Calibri"/>
                <a:sym typeface="Calibri"/>
              </a:rPr>
              <a:t>We are an agile self developing team as  chose agile methodology as it's in our think the best way to keep up the teamwork spirit and stay focused through the process in presenting </a:t>
            </a:r>
            <a:r>
              <a:rPr lang="en-US" sz="2000" b="1" dirty="0">
                <a:solidFill>
                  <a:schemeClr val="lt1"/>
                </a:solidFill>
                <a:latin typeface="Calibri"/>
                <a:ea typeface="Calibri"/>
                <a:cs typeface="Calibri"/>
                <a:sym typeface="Calibri"/>
              </a:rPr>
              <a:t>deliverable items</a:t>
            </a:r>
            <a:r>
              <a:rPr lang="en-US" sz="2000" dirty="0">
                <a:solidFill>
                  <a:schemeClr val="lt1"/>
                </a:solidFill>
                <a:latin typeface="Calibri"/>
                <a:ea typeface="Calibri"/>
                <a:cs typeface="Calibri"/>
                <a:sym typeface="Calibri"/>
              </a:rPr>
              <a:t> at the end of each sprint</a:t>
            </a:r>
            <a:endParaRPr dirty="0">
              <a:solidFill>
                <a:schemeClr val="lt1"/>
              </a:solidFill>
            </a:endParaRPr>
          </a:p>
        </p:txBody>
      </p:sp>
      <p:pic>
        <p:nvPicPr>
          <p:cNvPr id="577" name="Google Shape;577;p20"/>
          <p:cNvPicPr preferRelativeResize="0">
            <a:picLocks noGrp="1"/>
          </p:cNvPicPr>
          <p:nvPr>
            <p:ph type="pic" idx="6"/>
          </p:nvPr>
        </p:nvPicPr>
        <p:blipFill rotWithShape="1">
          <a:blip r:embed="rId3">
            <a:alphaModFix/>
          </a:blip>
          <a:srcRect l="8774" t="5456" r="3601" b="8809"/>
          <a:stretch/>
        </p:blipFill>
        <p:spPr>
          <a:xfrm>
            <a:off x="6798192" y="1710524"/>
            <a:ext cx="3715963" cy="2928026"/>
          </a:xfrm>
          <a:prstGeom prst="rect">
            <a:avLst/>
          </a:prstGeom>
          <a:solidFill>
            <a:schemeClr val="lt1"/>
          </a:solidFill>
          <a:ln>
            <a:noFill/>
          </a:ln>
          <a:effectLst>
            <a:outerShdw blurRad="266700" dist="139700" dir="8100000" algn="tr" rotWithShape="0">
              <a:srgbClr val="000000">
                <a:alpha val="44705"/>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50000"/>
              </a:schemeClr>
            </a:gs>
            <a:gs pos="90000">
              <a:srgbClr val="000000"/>
            </a:gs>
          </a:gsLst>
          <a:path path="circle">
            <a:fillToRect l="50000" t="50000" r="50000" b="50000"/>
          </a:path>
          <a:tileRect/>
        </a:gradFill>
        <a:effectLst/>
      </p:bgPr>
    </p:bg>
    <p:spTree>
      <p:nvGrpSpPr>
        <p:cNvPr id="1" name="Shape 582"/>
        <p:cNvGrpSpPr/>
        <p:nvPr/>
      </p:nvGrpSpPr>
      <p:grpSpPr>
        <a:xfrm>
          <a:off x="0" y="0"/>
          <a:ext cx="0" cy="0"/>
          <a:chOff x="0" y="0"/>
          <a:chExt cx="0" cy="0"/>
        </a:xfrm>
      </p:grpSpPr>
      <p:cxnSp>
        <p:nvCxnSpPr>
          <p:cNvPr id="588" name="Google Shape;588;p21"/>
          <p:cNvCxnSpPr/>
          <p:nvPr/>
        </p:nvCxnSpPr>
        <p:spPr>
          <a:xfrm>
            <a:off x="660400" y="874215"/>
            <a:ext cx="0" cy="5181600"/>
          </a:xfrm>
          <a:prstGeom prst="straightConnector1">
            <a:avLst/>
          </a:prstGeom>
          <a:noFill/>
          <a:ln w="9525" cap="flat" cmpd="sng">
            <a:solidFill>
              <a:srgbClr val="BFBFBF"/>
            </a:solidFill>
            <a:prstDash val="solid"/>
            <a:miter lim="800000"/>
            <a:headEnd type="none" w="sm" len="sm"/>
            <a:tailEnd type="none" w="sm" len="sm"/>
          </a:ln>
        </p:spPr>
      </p:cxnSp>
      <p:sp>
        <p:nvSpPr>
          <p:cNvPr id="589" name="Google Shape;589;p21">
            <a:hlinkClick r:id="rId3" action="ppaction://hlinksldjump"/>
          </p:cNvPr>
          <p:cNvSpPr/>
          <p:nvPr/>
        </p:nvSpPr>
        <p:spPr>
          <a:xfrm>
            <a:off x="571500" y="772615"/>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0" name="Google Shape;590;p21">
            <a:hlinkClick r:id="" action="ppaction://noaction"/>
          </p:cNvPr>
          <p:cNvSpPr/>
          <p:nvPr/>
        </p:nvSpPr>
        <p:spPr>
          <a:xfrm>
            <a:off x="499534" y="1984392"/>
            <a:ext cx="321732" cy="32173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1" name="Google Shape;591;p21">
            <a:hlinkClick r:id="" action="ppaction://noaction"/>
          </p:cNvPr>
          <p:cNvSpPr/>
          <p:nvPr/>
        </p:nvSpPr>
        <p:spPr>
          <a:xfrm>
            <a:off x="571500" y="3340101"/>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2" name="Google Shape;592;p21">
            <a:hlinkClick r:id="" action="ppaction://noaction"/>
          </p:cNvPr>
          <p:cNvSpPr/>
          <p:nvPr/>
        </p:nvSpPr>
        <p:spPr>
          <a:xfrm>
            <a:off x="571500" y="4623844"/>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3" name="Google Shape;593;p21">
            <a:hlinkClick r:id="" action="ppaction://noaction"/>
          </p:cNvPr>
          <p:cNvSpPr/>
          <p:nvPr/>
        </p:nvSpPr>
        <p:spPr>
          <a:xfrm>
            <a:off x="571500" y="5907586"/>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4" name="Google Shape;594;p21"/>
          <p:cNvSpPr txBox="1"/>
          <p:nvPr/>
        </p:nvSpPr>
        <p:spPr>
          <a:xfrm>
            <a:off x="1004439" y="614366"/>
            <a:ext cx="6860810" cy="523180"/>
          </a:xfrm>
          <a:prstGeom prst="rect">
            <a:avLst/>
          </a:prstGeom>
          <a:noFill/>
          <a:ln>
            <a:noFill/>
          </a:ln>
        </p:spPr>
        <p:txBody>
          <a:bodyPr spcFirstLastPara="1" wrap="square" lIns="91425" tIns="45700" rIns="91425" bIns="45700" anchor="t" anchorCtr="0">
            <a:spAutoFit/>
          </a:bodyPr>
          <a:lstStyle/>
          <a:p>
            <a:r>
              <a:rPr lang="en-US" sz="2800">
                <a:solidFill>
                  <a:srgbClr val="00B0F0"/>
                </a:solidFill>
                <a:latin typeface="Poppins ExtraBold"/>
                <a:ea typeface="Poppins ExtraBold"/>
                <a:cs typeface="Poppins ExtraBold"/>
                <a:sym typeface="Poppins ExtraBold"/>
              </a:rPr>
              <a:t>2.1.2 AGILE FRAMEWORK SELECTION:</a:t>
            </a:r>
            <a:endParaRPr/>
          </a:p>
        </p:txBody>
      </p:sp>
      <p:sp>
        <p:nvSpPr>
          <p:cNvPr id="595" name="Google Shape;595;p21"/>
          <p:cNvSpPr txBox="1"/>
          <p:nvPr/>
        </p:nvSpPr>
        <p:spPr>
          <a:xfrm>
            <a:off x="1022443" y="1472883"/>
            <a:ext cx="4181853"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D8D8D8"/>
                </a:solidFill>
                <a:latin typeface="Calibri"/>
                <a:ea typeface="Calibri"/>
                <a:cs typeface="Calibri"/>
                <a:sym typeface="Calibri"/>
              </a:rPr>
              <a:t>We chose to work with a </a:t>
            </a:r>
            <a:r>
              <a:rPr lang="en-US" sz="2000" b="1" u="sng" dirty="0" err="1">
                <a:solidFill>
                  <a:srgbClr val="D8D8D8"/>
                </a:solidFill>
                <a:latin typeface="Calibri"/>
                <a:ea typeface="Calibri"/>
                <a:cs typeface="Calibri"/>
                <a:sym typeface="Calibri"/>
              </a:rPr>
              <a:t>scrumban</a:t>
            </a:r>
            <a:r>
              <a:rPr lang="en-US" sz="2000" b="1" u="sng" dirty="0">
                <a:solidFill>
                  <a:srgbClr val="D8D8D8"/>
                </a:solidFill>
                <a:latin typeface="Calibri"/>
                <a:ea typeface="Calibri"/>
                <a:cs typeface="Calibri"/>
                <a:sym typeface="Calibri"/>
              </a:rPr>
              <a:t> </a:t>
            </a:r>
            <a:r>
              <a:rPr lang="en-US" sz="2000" dirty="0">
                <a:solidFill>
                  <a:srgbClr val="D8D8D8"/>
                </a:solidFill>
                <a:latin typeface="Calibri"/>
                <a:ea typeface="Calibri"/>
                <a:cs typeface="Calibri"/>
                <a:sym typeface="Calibri"/>
              </a:rPr>
              <a:t>framework that depended on many thing we did in the last sprint like</a:t>
            </a:r>
            <a:endParaRPr dirty="0"/>
          </a:p>
        </p:txBody>
      </p:sp>
      <p:sp>
        <p:nvSpPr>
          <p:cNvPr id="596" name="Google Shape;596;p21"/>
          <p:cNvSpPr txBox="1"/>
          <p:nvPr/>
        </p:nvSpPr>
        <p:spPr>
          <a:xfrm>
            <a:off x="1082268" y="2700732"/>
            <a:ext cx="2340355" cy="369332"/>
          </a:xfrm>
          <a:prstGeom prst="rect">
            <a:avLst/>
          </a:prstGeom>
          <a:solidFill>
            <a:srgbClr val="BFBFBF">
              <a:alpha val="35686"/>
            </a:srgbClr>
          </a:solidFill>
          <a:ln>
            <a:noFill/>
          </a:ln>
        </p:spPr>
        <p:txBody>
          <a:bodyPr spcFirstLastPara="1" wrap="square" lIns="91425" tIns="45700" rIns="91425" bIns="45700" anchor="t" anchorCtr="0">
            <a:spAutoFit/>
          </a:bodyPr>
          <a:lstStyle/>
          <a:p>
            <a:r>
              <a:rPr lang="en-US" sz="1800">
                <a:solidFill>
                  <a:schemeClr val="lt1"/>
                </a:solidFill>
              </a:rPr>
              <a:t>1- Sprint</a:t>
            </a:r>
            <a:r>
              <a:rPr lang="en-US" sz="1800">
                <a:solidFill>
                  <a:schemeClr val="lt1"/>
                </a:solidFill>
                <a:latin typeface="Arial"/>
                <a:ea typeface="Arial"/>
                <a:cs typeface="Arial"/>
                <a:sym typeface="Arial"/>
              </a:rPr>
              <a:t> planning</a:t>
            </a:r>
            <a:endParaRPr>
              <a:solidFill>
                <a:schemeClr val="lt1"/>
              </a:solidFill>
            </a:endParaRPr>
          </a:p>
        </p:txBody>
      </p:sp>
      <p:sp>
        <p:nvSpPr>
          <p:cNvPr id="597" name="Google Shape;597;p21"/>
          <p:cNvSpPr txBox="1"/>
          <p:nvPr/>
        </p:nvSpPr>
        <p:spPr>
          <a:xfrm>
            <a:off x="2553567" y="3270072"/>
            <a:ext cx="2987434" cy="369332"/>
          </a:xfrm>
          <a:prstGeom prst="rect">
            <a:avLst/>
          </a:prstGeom>
          <a:solidFill>
            <a:srgbClr val="BFBFBF">
              <a:alpha val="35686"/>
            </a:srgbClr>
          </a:solidFill>
          <a:ln>
            <a:noFill/>
          </a:ln>
        </p:spPr>
        <p:txBody>
          <a:bodyPr spcFirstLastPara="1" wrap="square" lIns="91425" tIns="45700" rIns="91425" bIns="45700" anchor="t" anchorCtr="0">
            <a:spAutoFit/>
          </a:bodyPr>
          <a:lstStyle/>
          <a:p>
            <a:r>
              <a:rPr lang="en-US" sz="1800">
                <a:solidFill>
                  <a:schemeClr val="lt1"/>
                </a:solidFill>
              </a:rPr>
              <a:t>2- Daily</a:t>
            </a:r>
            <a:r>
              <a:rPr lang="en-US" sz="1800">
                <a:solidFill>
                  <a:schemeClr val="lt1"/>
                </a:solidFill>
                <a:latin typeface="Arial"/>
                <a:ea typeface="Arial"/>
                <a:cs typeface="Arial"/>
                <a:sym typeface="Arial"/>
              </a:rPr>
              <a:t> start-up meetings</a:t>
            </a:r>
            <a:endParaRPr>
              <a:solidFill>
                <a:schemeClr val="lt1"/>
              </a:solidFill>
            </a:endParaRPr>
          </a:p>
        </p:txBody>
      </p:sp>
      <p:sp>
        <p:nvSpPr>
          <p:cNvPr id="598" name="Google Shape;598;p21"/>
          <p:cNvSpPr txBox="1"/>
          <p:nvPr/>
        </p:nvSpPr>
        <p:spPr>
          <a:xfrm>
            <a:off x="1021816" y="3838014"/>
            <a:ext cx="2533878" cy="369332"/>
          </a:xfrm>
          <a:prstGeom prst="rect">
            <a:avLst/>
          </a:prstGeom>
          <a:solidFill>
            <a:srgbClr val="BFBFBF">
              <a:alpha val="35686"/>
            </a:srgbClr>
          </a:solidFill>
          <a:ln>
            <a:noFill/>
          </a:ln>
        </p:spPr>
        <p:txBody>
          <a:bodyPr spcFirstLastPara="1" wrap="square" lIns="91425" tIns="45700" rIns="91425" bIns="45700" anchor="t" anchorCtr="0">
            <a:spAutoFit/>
          </a:bodyPr>
          <a:lstStyle/>
          <a:p>
            <a:r>
              <a:rPr lang="en-US" sz="1800">
                <a:solidFill>
                  <a:schemeClr val="lt1"/>
                </a:solidFill>
              </a:rPr>
              <a:t>3- Backlog</a:t>
            </a:r>
            <a:r>
              <a:rPr lang="en-US" sz="1800">
                <a:solidFill>
                  <a:schemeClr val="lt1"/>
                </a:solidFill>
                <a:latin typeface="Arial"/>
                <a:ea typeface="Arial"/>
                <a:cs typeface="Arial"/>
                <a:sym typeface="Arial"/>
              </a:rPr>
              <a:t> Grooming</a:t>
            </a:r>
            <a:endParaRPr>
              <a:solidFill>
                <a:schemeClr val="lt1"/>
              </a:solidFill>
            </a:endParaRPr>
          </a:p>
        </p:txBody>
      </p:sp>
      <p:sp>
        <p:nvSpPr>
          <p:cNvPr id="599" name="Google Shape;599;p21"/>
          <p:cNvSpPr txBox="1"/>
          <p:nvPr/>
        </p:nvSpPr>
        <p:spPr>
          <a:xfrm>
            <a:off x="2588220" y="4357670"/>
            <a:ext cx="2875009" cy="369332"/>
          </a:xfrm>
          <a:prstGeom prst="rect">
            <a:avLst/>
          </a:prstGeom>
          <a:solidFill>
            <a:srgbClr val="BFBFBF">
              <a:alpha val="35686"/>
            </a:srgbClr>
          </a:solidFill>
          <a:ln>
            <a:noFill/>
          </a:ln>
        </p:spPr>
        <p:txBody>
          <a:bodyPr spcFirstLastPara="1" wrap="square" lIns="91425" tIns="45700" rIns="91425" bIns="45700" anchor="t" anchorCtr="0">
            <a:spAutoFit/>
          </a:bodyPr>
          <a:lstStyle/>
          <a:p>
            <a:r>
              <a:rPr lang="en-US" sz="1800">
                <a:solidFill>
                  <a:schemeClr val="lt1"/>
                </a:solidFill>
              </a:rPr>
              <a:t>4- Sprint</a:t>
            </a:r>
            <a:r>
              <a:rPr lang="en-US" sz="1800">
                <a:solidFill>
                  <a:schemeClr val="lt1"/>
                </a:solidFill>
                <a:latin typeface="Arial"/>
                <a:ea typeface="Arial"/>
                <a:cs typeface="Arial"/>
                <a:sym typeface="Arial"/>
              </a:rPr>
              <a:t> review</a:t>
            </a:r>
            <a:endParaRPr>
              <a:solidFill>
                <a:schemeClr val="lt1"/>
              </a:solidFill>
            </a:endParaRPr>
          </a:p>
        </p:txBody>
      </p:sp>
      <p:sp>
        <p:nvSpPr>
          <p:cNvPr id="600" name="Google Shape;600;p21"/>
          <p:cNvSpPr txBox="1"/>
          <p:nvPr/>
        </p:nvSpPr>
        <p:spPr>
          <a:xfrm>
            <a:off x="1022444" y="4926916"/>
            <a:ext cx="2792961" cy="369332"/>
          </a:xfrm>
          <a:prstGeom prst="rect">
            <a:avLst/>
          </a:prstGeom>
          <a:solidFill>
            <a:srgbClr val="BFBFBF">
              <a:alpha val="35686"/>
            </a:srgbClr>
          </a:solidFill>
          <a:ln>
            <a:noFill/>
          </a:ln>
        </p:spPr>
        <p:txBody>
          <a:bodyPr spcFirstLastPara="1" wrap="square" lIns="91425" tIns="45700" rIns="91425" bIns="45700" anchor="t" anchorCtr="0">
            <a:spAutoFit/>
          </a:bodyPr>
          <a:lstStyle/>
          <a:p>
            <a:r>
              <a:rPr lang="en-US" sz="1800">
                <a:solidFill>
                  <a:schemeClr val="lt1"/>
                </a:solidFill>
              </a:rPr>
              <a:t>5- Sprint</a:t>
            </a:r>
            <a:r>
              <a:rPr lang="en-US" sz="1800">
                <a:solidFill>
                  <a:schemeClr val="lt1"/>
                </a:solidFill>
                <a:latin typeface="Arial"/>
                <a:ea typeface="Arial"/>
                <a:cs typeface="Arial"/>
                <a:sym typeface="Arial"/>
              </a:rPr>
              <a:t> retrospectives</a:t>
            </a:r>
            <a:endParaRPr>
              <a:solidFill>
                <a:schemeClr val="lt1"/>
              </a:solidFill>
            </a:endParaRPr>
          </a:p>
        </p:txBody>
      </p:sp>
      <p:pic>
        <p:nvPicPr>
          <p:cNvPr id="602" name="Google Shape;602;p21"/>
          <p:cNvPicPr preferRelativeResize="0">
            <a:picLocks noGrp="1"/>
          </p:cNvPicPr>
          <p:nvPr>
            <p:ph type="pic" idx="6"/>
          </p:nvPr>
        </p:nvPicPr>
        <p:blipFill rotWithShape="1">
          <a:blip r:embed="rId4">
            <a:alphaModFix/>
          </a:blip>
          <a:srcRect l="9917" t="7449" r="4641" b="12228"/>
          <a:stretch/>
        </p:blipFill>
        <p:spPr>
          <a:xfrm>
            <a:off x="6799745" y="1560904"/>
            <a:ext cx="3951058" cy="3239104"/>
          </a:xfrm>
          <a:prstGeom prst="rect">
            <a:avLst/>
          </a:prstGeom>
          <a:solidFill>
            <a:schemeClr val="lt1"/>
          </a:solidFill>
          <a:ln>
            <a:noFill/>
          </a:ln>
          <a:effectLst>
            <a:outerShdw blurRad="266700" dist="139700" dir="8100000" algn="tr" rotWithShape="0">
              <a:srgbClr val="000000">
                <a:alpha val="44705"/>
              </a:srgb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0"/>
              </a:schemeClr>
            </a:gs>
            <a:gs pos="90000">
              <a:srgbClr val="000000"/>
            </a:gs>
          </a:gsLst>
          <a:lin ang="5400012" scaled="0"/>
        </a:gradFill>
        <a:effectLst/>
      </p:bgPr>
    </p:bg>
    <p:spTree>
      <p:nvGrpSpPr>
        <p:cNvPr id="1" name="Shape 625"/>
        <p:cNvGrpSpPr/>
        <p:nvPr/>
      </p:nvGrpSpPr>
      <p:grpSpPr>
        <a:xfrm>
          <a:off x="0" y="0"/>
          <a:ext cx="0" cy="0"/>
          <a:chOff x="0" y="0"/>
          <a:chExt cx="0" cy="0"/>
        </a:xfrm>
      </p:grpSpPr>
      <p:cxnSp>
        <p:nvCxnSpPr>
          <p:cNvPr id="630" name="Google Shape;630;p23"/>
          <p:cNvCxnSpPr/>
          <p:nvPr/>
        </p:nvCxnSpPr>
        <p:spPr>
          <a:xfrm>
            <a:off x="660400" y="874215"/>
            <a:ext cx="0" cy="5181600"/>
          </a:xfrm>
          <a:prstGeom prst="straightConnector1">
            <a:avLst/>
          </a:prstGeom>
          <a:noFill/>
          <a:ln w="9525" cap="flat" cmpd="sng">
            <a:solidFill>
              <a:srgbClr val="BFBFBF"/>
            </a:solidFill>
            <a:prstDash val="solid"/>
            <a:miter lim="800000"/>
            <a:headEnd type="none" w="sm" len="sm"/>
            <a:tailEnd type="none" w="sm" len="sm"/>
          </a:ln>
        </p:spPr>
      </p:cxnSp>
      <p:sp>
        <p:nvSpPr>
          <p:cNvPr id="631" name="Google Shape;631;p23">
            <a:hlinkClick r:id="rId3" action="ppaction://hlinksldjump"/>
          </p:cNvPr>
          <p:cNvSpPr/>
          <p:nvPr/>
        </p:nvSpPr>
        <p:spPr>
          <a:xfrm>
            <a:off x="571500" y="772615"/>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23">
            <a:hlinkClick r:id="rId4" action="ppaction://hlinksldjump"/>
          </p:cNvPr>
          <p:cNvSpPr/>
          <p:nvPr/>
        </p:nvSpPr>
        <p:spPr>
          <a:xfrm>
            <a:off x="571500" y="2056358"/>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23">
            <a:hlinkClick r:id="rId5" action="ppaction://hlinksldjump"/>
          </p:cNvPr>
          <p:cNvSpPr/>
          <p:nvPr/>
        </p:nvSpPr>
        <p:spPr>
          <a:xfrm>
            <a:off x="571500" y="3340101"/>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23">
            <a:hlinkClick r:id="" action="ppaction://noaction"/>
          </p:cNvPr>
          <p:cNvSpPr/>
          <p:nvPr/>
        </p:nvSpPr>
        <p:spPr>
          <a:xfrm>
            <a:off x="474134" y="4526478"/>
            <a:ext cx="372532" cy="37253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23">
            <a:hlinkClick r:id="" action="ppaction://noaction"/>
          </p:cNvPr>
          <p:cNvSpPr/>
          <p:nvPr/>
        </p:nvSpPr>
        <p:spPr>
          <a:xfrm>
            <a:off x="571500" y="5907586"/>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6" name="Google Shape;636;p23"/>
          <p:cNvSpPr txBox="1"/>
          <p:nvPr/>
        </p:nvSpPr>
        <p:spPr>
          <a:xfrm>
            <a:off x="1033352" y="710669"/>
            <a:ext cx="347187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00B0F0"/>
                </a:solidFill>
                <a:latin typeface="Poppins ExtraBold"/>
                <a:ea typeface="Poppins ExtraBold"/>
                <a:cs typeface="Poppins ExtraBold"/>
                <a:sym typeface="Poppins ExtraBold"/>
              </a:rPr>
              <a:t>2.1.4 WORKFLOW:</a:t>
            </a:r>
            <a:endParaRPr/>
          </a:p>
        </p:txBody>
      </p:sp>
      <p:sp>
        <p:nvSpPr>
          <p:cNvPr id="637" name="Google Shape;637;p23"/>
          <p:cNvSpPr txBox="1"/>
          <p:nvPr/>
        </p:nvSpPr>
        <p:spPr>
          <a:xfrm>
            <a:off x="1270781" y="4183121"/>
            <a:ext cx="6468885" cy="2308324"/>
          </a:xfrm>
          <a:prstGeom prst="rect">
            <a:avLst/>
          </a:prstGeom>
          <a:solidFill>
            <a:srgbClr val="0F232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D8D8D8"/>
                </a:solidFill>
                <a:latin typeface="Open Sans ExtraBold"/>
                <a:ea typeface="Open Sans ExtraBold"/>
                <a:cs typeface="Open Sans ExtraBold"/>
                <a:sym typeface="Open Sans ExtraBold"/>
              </a:rPr>
              <a:t>We chose to work with pair programming technique where a task can never be hold by only  one member</a:t>
            </a:r>
            <a:endParaRPr dirty="0"/>
          </a:p>
          <a:p>
            <a:pPr marL="0" marR="0" lvl="0" indent="0" algn="l" rtl="0">
              <a:spcBef>
                <a:spcPts val="0"/>
              </a:spcBef>
              <a:spcAft>
                <a:spcPts val="0"/>
              </a:spcAft>
              <a:buNone/>
            </a:pPr>
            <a:endParaRPr sz="1600" dirty="0">
              <a:solidFill>
                <a:srgbClr val="D8D8D8"/>
              </a:solidFill>
              <a:latin typeface="Open Sans ExtraBold"/>
              <a:ea typeface="Open Sans ExtraBold"/>
              <a:cs typeface="Open Sans ExtraBold"/>
              <a:sym typeface="Open Sans ExtraBold"/>
            </a:endParaRPr>
          </a:p>
          <a:p>
            <a:pPr marL="0" marR="0" lvl="0" indent="0" algn="l" rtl="0">
              <a:spcBef>
                <a:spcPts val="0"/>
              </a:spcBef>
              <a:spcAft>
                <a:spcPts val="0"/>
              </a:spcAft>
              <a:buNone/>
            </a:pPr>
            <a:r>
              <a:rPr lang="en-US" sz="1600" dirty="0">
                <a:solidFill>
                  <a:srgbClr val="D8D8D8"/>
                </a:solidFill>
                <a:latin typeface="Open Sans ExtraBold"/>
                <a:ea typeface="Open Sans ExtraBold"/>
                <a:cs typeface="Open Sans ExtraBold"/>
                <a:sym typeface="Open Sans ExtraBold"/>
              </a:rPr>
              <a:t>-pair programming is an integrated practice From </a:t>
            </a:r>
            <a:r>
              <a:rPr lang="en-US" sz="1600" dirty="0" err="1">
                <a:solidFill>
                  <a:srgbClr val="D8D8D8"/>
                </a:solidFill>
                <a:latin typeface="Open Sans ExtraBold"/>
                <a:ea typeface="Open Sans ExtraBold"/>
                <a:cs typeface="Open Sans ExtraBold"/>
                <a:sym typeface="Open Sans ExtraBold"/>
              </a:rPr>
              <a:t>xp</a:t>
            </a:r>
            <a:r>
              <a:rPr lang="en-US" sz="1600" dirty="0">
                <a:solidFill>
                  <a:srgbClr val="D8D8D8"/>
                </a:solidFill>
                <a:latin typeface="Open Sans ExtraBold"/>
                <a:ea typeface="Open Sans ExtraBold"/>
                <a:cs typeface="Open Sans ExtraBold"/>
                <a:sym typeface="Open Sans ExtraBold"/>
              </a:rPr>
              <a:t>(extreme programming ) framework</a:t>
            </a:r>
            <a:endParaRPr dirty="0"/>
          </a:p>
          <a:p>
            <a:pPr marL="0" marR="0" lvl="0" indent="0" algn="l" rtl="0">
              <a:spcBef>
                <a:spcPts val="0"/>
              </a:spcBef>
              <a:spcAft>
                <a:spcPts val="0"/>
              </a:spcAft>
              <a:buNone/>
            </a:pPr>
            <a:endParaRPr sz="1600" dirty="0">
              <a:solidFill>
                <a:srgbClr val="D8D8D8"/>
              </a:solidFill>
              <a:latin typeface="Open Sans ExtraBold"/>
              <a:ea typeface="Open Sans ExtraBold"/>
              <a:cs typeface="Open Sans ExtraBold"/>
              <a:sym typeface="Open Sans ExtraBold"/>
            </a:endParaRPr>
          </a:p>
          <a:p>
            <a:pPr marL="0" marR="0" lvl="0" indent="0" algn="l" rtl="0">
              <a:spcBef>
                <a:spcPts val="0"/>
              </a:spcBef>
              <a:spcAft>
                <a:spcPts val="0"/>
              </a:spcAft>
              <a:buNone/>
            </a:pPr>
            <a:r>
              <a:rPr lang="en-US" sz="1600" dirty="0">
                <a:solidFill>
                  <a:srgbClr val="D8D8D8"/>
                </a:solidFill>
                <a:latin typeface="Open Sans ExtraBold"/>
                <a:ea typeface="Open Sans ExtraBold"/>
                <a:cs typeface="Open Sans ExtraBold"/>
                <a:sym typeface="Open Sans ExtraBold"/>
              </a:rPr>
              <a:t>-this can help the team to improve their teamwork skills and team management skills</a:t>
            </a:r>
            <a:endParaRPr sz="1600" dirty="0">
              <a:solidFill>
                <a:srgbClr val="D8D8D8"/>
              </a:solidFill>
              <a:latin typeface="Open Sans ExtraBold"/>
              <a:ea typeface="Open Sans ExtraBold"/>
              <a:cs typeface="Open Sans ExtraBold"/>
              <a:sym typeface="Open Sans ExtraBold"/>
            </a:endParaRPr>
          </a:p>
          <a:p>
            <a:pPr marL="0" marR="0" lvl="0" indent="0" algn="l" rtl="0">
              <a:spcBef>
                <a:spcPts val="0"/>
              </a:spcBef>
              <a:spcAft>
                <a:spcPts val="0"/>
              </a:spcAft>
              <a:buNone/>
            </a:pPr>
            <a:endParaRPr sz="1600" dirty="0">
              <a:solidFill>
                <a:srgbClr val="D8D8D8"/>
              </a:solidFill>
              <a:latin typeface="Open Sans ExtraBold"/>
              <a:ea typeface="Open Sans ExtraBold"/>
              <a:cs typeface="Open Sans ExtraBold"/>
              <a:sym typeface="Open Sans ExtraBold"/>
            </a:endParaRPr>
          </a:p>
        </p:txBody>
      </p:sp>
      <p:pic>
        <p:nvPicPr>
          <p:cNvPr id="638" name="Google Shape;638;p23"/>
          <p:cNvPicPr preferRelativeResize="0">
            <a:picLocks noGrp="1"/>
          </p:cNvPicPr>
          <p:nvPr>
            <p:ph type="pic" idx="6"/>
          </p:nvPr>
        </p:nvPicPr>
        <p:blipFill rotWithShape="1">
          <a:blip r:embed="rId6">
            <a:alphaModFix/>
          </a:blip>
          <a:srcRect l="4742" t="5741" r="2572" b="12226"/>
          <a:stretch/>
        </p:blipFill>
        <p:spPr>
          <a:xfrm>
            <a:off x="1270781" y="1231638"/>
            <a:ext cx="6468887" cy="2801566"/>
          </a:xfrm>
          <a:prstGeom prst="rect">
            <a:avLst/>
          </a:prstGeom>
          <a:solidFill>
            <a:schemeClr val="lt1"/>
          </a:solidFill>
          <a:ln>
            <a:noFill/>
          </a:ln>
          <a:effectLst>
            <a:outerShdw blurRad="266700" dist="139700" dir="8100000" algn="tr" rotWithShape="0">
              <a:srgbClr val="000000">
                <a:alpha val="44705"/>
              </a:srgb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50000"/>
              </a:schemeClr>
            </a:gs>
            <a:gs pos="90000">
              <a:srgbClr val="000000"/>
            </a:gs>
          </a:gsLst>
          <a:path path="circle">
            <a:fillToRect l="50000" t="50000" r="50000" b="50000"/>
          </a:path>
          <a:tileRect/>
        </a:gradFill>
        <a:effectLst/>
      </p:bgPr>
    </p:bg>
    <p:spTree>
      <p:nvGrpSpPr>
        <p:cNvPr id="1" name="Shape 606"/>
        <p:cNvGrpSpPr/>
        <p:nvPr/>
      </p:nvGrpSpPr>
      <p:grpSpPr>
        <a:xfrm>
          <a:off x="0" y="0"/>
          <a:ext cx="0" cy="0"/>
          <a:chOff x="0" y="0"/>
          <a:chExt cx="0" cy="0"/>
        </a:xfrm>
      </p:grpSpPr>
      <p:cxnSp>
        <p:nvCxnSpPr>
          <p:cNvPr id="611" name="Google Shape;611;p22"/>
          <p:cNvCxnSpPr/>
          <p:nvPr/>
        </p:nvCxnSpPr>
        <p:spPr>
          <a:xfrm>
            <a:off x="660400" y="874215"/>
            <a:ext cx="0" cy="5181600"/>
          </a:xfrm>
          <a:prstGeom prst="straightConnector1">
            <a:avLst/>
          </a:prstGeom>
          <a:noFill/>
          <a:ln w="9525" cap="flat" cmpd="sng">
            <a:solidFill>
              <a:srgbClr val="BFBFBF"/>
            </a:solidFill>
            <a:prstDash val="solid"/>
            <a:miter lim="800000"/>
            <a:headEnd type="none" w="sm" len="sm"/>
            <a:tailEnd type="none" w="sm" len="sm"/>
          </a:ln>
        </p:spPr>
      </p:cxnSp>
      <p:sp>
        <p:nvSpPr>
          <p:cNvPr id="612" name="Google Shape;612;p22">
            <a:hlinkClick r:id="rId3" action="ppaction://hlinksldjump"/>
          </p:cNvPr>
          <p:cNvSpPr/>
          <p:nvPr/>
        </p:nvSpPr>
        <p:spPr>
          <a:xfrm>
            <a:off x="571500" y="772615"/>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3" name="Google Shape;613;p22">
            <a:hlinkClick r:id="rId4" action="ppaction://hlinksldjump"/>
          </p:cNvPr>
          <p:cNvSpPr/>
          <p:nvPr/>
        </p:nvSpPr>
        <p:spPr>
          <a:xfrm>
            <a:off x="571500" y="2056358"/>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4" name="Google Shape;614;p22">
            <a:hlinkClick r:id="" action="ppaction://noaction"/>
          </p:cNvPr>
          <p:cNvSpPr/>
          <p:nvPr/>
        </p:nvSpPr>
        <p:spPr>
          <a:xfrm>
            <a:off x="482601" y="3251202"/>
            <a:ext cx="355598" cy="35559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5" name="Google Shape;615;p22">
            <a:hlinkClick r:id="" action="ppaction://noaction"/>
          </p:cNvPr>
          <p:cNvSpPr/>
          <p:nvPr/>
        </p:nvSpPr>
        <p:spPr>
          <a:xfrm>
            <a:off x="571500" y="4623844"/>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6" name="Google Shape;616;p22">
            <a:hlinkClick r:id="" action="ppaction://noaction"/>
          </p:cNvPr>
          <p:cNvSpPr/>
          <p:nvPr/>
        </p:nvSpPr>
        <p:spPr>
          <a:xfrm>
            <a:off x="571500" y="5907586"/>
            <a:ext cx="177799" cy="17779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7" name="Google Shape;617;p22"/>
          <p:cNvSpPr txBox="1"/>
          <p:nvPr/>
        </p:nvSpPr>
        <p:spPr>
          <a:xfrm>
            <a:off x="846278" y="766784"/>
            <a:ext cx="6751010" cy="523180"/>
          </a:xfrm>
          <a:prstGeom prst="rect">
            <a:avLst/>
          </a:prstGeom>
          <a:noFill/>
          <a:ln>
            <a:noFill/>
          </a:ln>
        </p:spPr>
        <p:txBody>
          <a:bodyPr spcFirstLastPara="1" wrap="square" lIns="91425" tIns="45700" rIns="91425" bIns="45700" anchor="t" anchorCtr="0">
            <a:spAutoFit/>
          </a:bodyPr>
          <a:lstStyle/>
          <a:p>
            <a:r>
              <a:rPr lang="en-US" sz="2800" dirty="0">
                <a:solidFill>
                  <a:srgbClr val="00B0F0"/>
                </a:solidFill>
                <a:latin typeface="Poppins ExtraBold"/>
                <a:ea typeface="Poppins ExtraBold"/>
                <a:cs typeface="Poppins ExtraBold"/>
                <a:sym typeface="Poppins ExtraBold"/>
              </a:rPr>
              <a:t>2.1.3 BOARD MANAGEMENT</a:t>
            </a:r>
            <a:endParaRPr dirty="0"/>
          </a:p>
        </p:txBody>
      </p:sp>
      <p:sp>
        <p:nvSpPr>
          <p:cNvPr id="618" name="Google Shape;618;p22"/>
          <p:cNvSpPr txBox="1"/>
          <p:nvPr/>
        </p:nvSpPr>
        <p:spPr>
          <a:xfrm>
            <a:off x="1512475" y="4926174"/>
            <a:ext cx="5016900" cy="789900"/>
          </a:xfrm>
          <a:prstGeom prst="rect">
            <a:avLst/>
          </a:prstGeom>
          <a:noFill/>
          <a:ln>
            <a:noFill/>
          </a:ln>
        </p:spPr>
        <p:txBody>
          <a:bodyPr spcFirstLastPara="1" wrap="square" lIns="91425" tIns="45700" rIns="91425" bIns="45700" anchor="t" anchorCtr="0">
            <a:spAutoFit/>
          </a:bodyPr>
          <a:lstStyle/>
          <a:p>
            <a:pPr marL="0" marR="0" lvl="0" indent="0" algn="l" rtl="0">
              <a:lnSpc>
                <a:spcPct val="155500"/>
              </a:lnSpc>
              <a:spcBef>
                <a:spcPts val="0"/>
              </a:spcBef>
              <a:spcAft>
                <a:spcPts val="0"/>
              </a:spcAft>
              <a:buClr>
                <a:schemeClr val="lt1"/>
              </a:buClr>
              <a:buSzPts val="1800"/>
              <a:buFont typeface="Gill Sans"/>
              <a:buNone/>
            </a:pPr>
            <a:r>
              <a:rPr lang="en-US" sz="1800" b="1">
                <a:solidFill>
                  <a:schemeClr val="lt1"/>
                </a:solidFill>
                <a:latin typeface="Gill Sans"/>
                <a:ea typeface="Gill Sans"/>
                <a:cs typeface="Gill Sans"/>
                <a:sym typeface="Gill Sans"/>
              </a:rPr>
              <a:t>﻿</a:t>
            </a:r>
            <a:r>
              <a:rPr lang="en-US" sz="1800" b="1" u="sng">
                <a:solidFill>
                  <a:schemeClr val="lt1"/>
                </a:solidFill>
                <a:latin typeface="Gill Sans"/>
                <a:ea typeface="Gill Sans"/>
                <a:cs typeface="Gill Sans"/>
                <a:sym typeface="Gill Sans"/>
                <a:hlinkClick r:id="rId5">
                  <a:extLst>
                    <a:ext uri="{A12FA001-AC4F-418D-AE19-62706E023703}">
                      <ahyp:hlinkClr xmlns:ahyp="http://schemas.microsoft.com/office/drawing/2018/hyperlinkcolor" xmlns="" val="tx"/>
                    </a:ext>
                  </a:extLst>
                </a:hlinkClick>
              </a:rPr>
              <a:t>https://trello.com/b/5xonGb74/final-projectdata-cleansing-system</a:t>
            </a:r>
            <a:r>
              <a:rPr lang="en-US" sz="1800" b="1">
                <a:solidFill>
                  <a:schemeClr val="lt1"/>
                </a:solidFill>
                <a:latin typeface="Gill Sans"/>
                <a:ea typeface="Gill Sans"/>
                <a:cs typeface="Gill Sans"/>
                <a:sym typeface="Gill Sans"/>
              </a:rPr>
              <a:t>﻿</a:t>
            </a:r>
            <a:endParaRPr sz="1800" b="1">
              <a:solidFill>
                <a:schemeClr val="lt1"/>
              </a:solidFill>
              <a:latin typeface="Gill Sans"/>
              <a:ea typeface="Gill Sans"/>
              <a:cs typeface="Gill Sans"/>
              <a:sym typeface="Gill Sans"/>
            </a:endParaRPr>
          </a:p>
        </p:txBody>
      </p:sp>
      <p:pic>
        <p:nvPicPr>
          <p:cNvPr id="619" name="Google Shape;619;p22"/>
          <p:cNvPicPr preferRelativeResize="0">
            <a:picLocks noGrp="1"/>
          </p:cNvPicPr>
          <p:nvPr>
            <p:ph type="pic" idx="6"/>
          </p:nvPr>
        </p:nvPicPr>
        <p:blipFill rotWithShape="1">
          <a:blip r:embed="rId6">
            <a:alphaModFix/>
          </a:blip>
          <a:srcRect l="1231" r="1291"/>
          <a:stretch/>
        </p:blipFill>
        <p:spPr>
          <a:xfrm>
            <a:off x="1512475" y="1297514"/>
            <a:ext cx="7490278" cy="3632943"/>
          </a:xfrm>
          <a:prstGeom prst="rect">
            <a:avLst/>
          </a:prstGeom>
          <a:solidFill>
            <a:schemeClr val="lt1"/>
          </a:solidFill>
          <a:ln>
            <a:noFill/>
          </a:ln>
          <a:effectLst>
            <a:outerShdw blurRad="266700" dist="139700" dir="8100000" algn="tr" rotWithShape="0">
              <a:srgbClr val="000000">
                <a:alpha val="44705"/>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l="100000" t="100000"/>
          </a:path>
          <a:tileRect r="-100000" b="-100000"/>
        </a:gradFill>
        <a:effectLst/>
      </p:bgPr>
    </p:bg>
    <p:spTree>
      <p:nvGrpSpPr>
        <p:cNvPr id="1" name="Shape 644"/>
        <p:cNvGrpSpPr/>
        <p:nvPr/>
      </p:nvGrpSpPr>
      <p:grpSpPr>
        <a:xfrm>
          <a:off x="0" y="0"/>
          <a:ext cx="0" cy="0"/>
          <a:chOff x="0" y="0"/>
          <a:chExt cx="0" cy="0"/>
        </a:xfrm>
      </p:grpSpPr>
      <p:sp>
        <p:nvSpPr>
          <p:cNvPr id="645" name="Google Shape;645;g2d296785150_0_34"/>
          <p:cNvSpPr txBox="1"/>
          <p:nvPr/>
        </p:nvSpPr>
        <p:spPr>
          <a:xfrm>
            <a:off x="604545" y="400261"/>
            <a:ext cx="10982911" cy="523180"/>
          </a:xfrm>
          <a:prstGeom prst="rect">
            <a:avLst/>
          </a:prstGeom>
          <a:solidFill>
            <a:schemeClr val="accent1">
              <a:lumMod val="50000"/>
            </a:schemeClr>
          </a:solidFill>
          <a:ln>
            <a:noFill/>
          </a:ln>
        </p:spPr>
        <p:txBody>
          <a:bodyPr spcFirstLastPara="1" wrap="square" lIns="91425" tIns="45700" rIns="91425" bIns="45700" anchor="t" anchorCtr="0">
            <a:spAutoFit/>
          </a:bodyPr>
          <a:lstStyle/>
          <a:p>
            <a:r>
              <a:rPr lang="en-US" sz="2800" dirty="0">
                <a:solidFill>
                  <a:schemeClr val="lt1"/>
                </a:solidFill>
                <a:latin typeface="Amasis MT Pro Black (bold)"/>
                <a:ea typeface="Calibri"/>
                <a:cs typeface="Calibri"/>
                <a:sym typeface="Calibri"/>
              </a:rPr>
              <a:t>2.2 planning Task sheet (work breakdown)&amp; Gantt chart</a:t>
            </a:r>
            <a:endParaRPr lang="en-US" sz="2800" dirty="0">
              <a:solidFill>
                <a:schemeClr val="lt1"/>
              </a:solidFill>
              <a:latin typeface="Amasis MT Pro Black (bold)"/>
              <a:ea typeface="Calibri"/>
              <a:cs typeface="Calibri"/>
            </a:endParaRPr>
          </a:p>
        </p:txBody>
      </p:sp>
      <p:pic>
        <p:nvPicPr>
          <p:cNvPr id="3" name="Picture 2" descr="A screenshot of a project management&#10;&#10;Description automatically generated">
            <a:extLst>
              <a:ext uri="{FF2B5EF4-FFF2-40B4-BE49-F238E27FC236}">
                <a16:creationId xmlns:a16="http://schemas.microsoft.com/office/drawing/2014/main" id="{AB06A7CE-D558-6601-ADDF-3EF40401CA38}"/>
              </a:ext>
            </a:extLst>
          </p:cNvPr>
          <p:cNvPicPr>
            <a:picLocks noChangeAspect="1"/>
          </p:cNvPicPr>
          <p:nvPr/>
        </p:nvPicPr>
        <p:blipFill>
          <a:blip r:embed="rId3"/>
          <a:stretch>
            <a:fillRect/>
          </a:stretch>
        </p:blipFill>
        <p:spPr>
          <a:xfrm>
            <a:off x="12096" y="1383786"/>
            <a:ext cx="12179904" cy="455609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Google Shape;652;g2daaa457fd3_0_320"/>
          <p:cNvSpPr txBox="1"/>
          <p:nvPr/>
        </p:nvSpPr>
        <p:spPr>
          <a:xfrm>
            <a:off x="4043788" y="190161"/>
            <a:ext cx="4111569" cy="523180"/>
          </a:xfrm>
          <a:prstGeom prst="rect">
            <a:avLst/>
          </a:prstGeom>
          <a:solidFill>
            <a:srgbClr val="00B0F0"/>
          </a:solidFill>
          <a:ln>
            <a:solidFill>
              <a:srgbClr val="4472C4"/>
            </a:solidFill>
          </a:ln>
        </p:spPr>
        <p:txBody>
          <a:bodyPr spcFirstLastPara="1" wrap="square" lIns="91425" tIns="45700" rIns="91425" bIns="45700" anchor="t" anchorCtr="0">
            <a:spAutoFit/>
          </a:bodyPr>
          <a:lstStyle/>
          <a:p>
            <a:r>
              <a:rPr lang="en-US" sz="2800">
                <a:solidFill>
                  <a:schemeClr val="lt1"/>
                </a:solidFill>
                <a:latin typeface="Amasis MT Pro Black (bold)"/>
                <a:ea typeface="Calibri"/>
                <a:cs typeface="Calibri"/>
                <a:sym typeface="Calibri"/>
              </a:rPr>
              <a:t>2.3 Network Diagram</a:t>
            </a:r>
            <a:endParaRPr lang="en-US" sz="2800">
              <a:solidFill>
                <a:schemeClr val="lt1"/>
              </a:solidFill>
              <a:latin typeface="Amasis MT Pro Black (bold)"/>
              <a:ea typeface="Calibri"/>
              <a:cs typeface="Calibri"/>
            </a:endParaRPr>
          </a:p>
        </p:txBody>
      </p:sp>
      <p:pic>
        <p:nvPicPr>
          <p:cNvPr id="653" name="Google Shape;653;g2daaa457fd3_0_320"/>
          <p:cNvPicPr preferRelativeResize="0"/>
          <p:nvPr/>
        </p:nvPicPr>
        <p:blipFill>
          <a:blip r:embed="rId3">
            <a:alphaModFix/>
          </a:blip>
          <a:stretch>
            <a:fillRect/>
          </a:stretch>
        </p:blipFill>
        <p:spPr>
          <a:xfrm>
            <a:off x="412575" y="887175"/>
            <a:ext cx="11413535" cy="5890674"/>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644"/>
        <p:cNvGrpSpPr/>
        <p:nvPr/>
      </p:nvGrpSpPr>
      <p:grpSpPr>
        <a:xfrm>
          <a:off x="0" y="0"/>
          <a:ext cx="0" cy="0"/>
          <a:chOff x="0" y="0"/>
          <a:chExt cx="0" cy="0"/>
        </a:xfrm>
      </p:grpSpPr>
      <p:sp useBgFill="1">
        <p:nvSpPr>
          <p:cNvPr id="677" name="Rectangle 676">
            <a:extLst>
              <a:ext uri="{FF2B5EF4-FFF2-40B4-BE49-F238E27FC236}">
                <a16:creationId xmlns:a16="http://schemas.microsoft.com/office/drawing/2014/main" id="{F0A604E4-7307-451C-93BE-F1F7E1BF3B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77">
            <a:extLst>
              <a:ext uri="{FF2B5EF4-FFF2-40B4-BE49-F238E27FC236}">
                <a16:creationId xmlns:a16="http://schemas.microsoft.com/office/drawing/2014/main" id="{F7F3A0AA-35E5-4085-942B-7378390306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678">
            <a:extLst>
              <a:ext uri="{FF2B5EF4-FFF2-40B4-BE49-F238E27FC236}">
                <a16:creationId xmlns:a16="http://schemas.microsoft.com/office/drawing/2014/main" id="{402F5C38-C747-4173-ABBF-656E39E82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Rectangle 675">
            <a:extLst>
              <a:ext uri="{FF2B5EF4-FFF2-40B4-BE49-F238E27FC236}">
                <a16:creationId xmlns:a16="http://schemas.microsoft.com/office/drawing/2014/main" id="{E37EECFC-A684-4391-AE85-4CDAF5565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Google Shape;645;g2d296785150_0_34"/>
          <p:cNvSpPr txBox="1"/>
          <p:nvPr/>
        </p:nvSpPr>
        <p:spPr>
          <a:xfrm>
            <a:off x="699714" y="5490971"/>
            <a:ext cx="6962072" cy="1159200"/>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3400" kern="1200">
                <a:solidFill>
                  <a:srgbClr val="FFFFFF"/>
                </a:solidFill>
                <a:latin typeface="+mj-lt"/>
                <a:ea typeface="+mj-ea"/>
                <a:cs typeface="+mj-cs"/>
                <a:sym typeface="Calibri"/>
              </a:rPr>
              <a:t>Planning Task sheet (work breakdown)&amp; Gantt chart</a:t>
            </a:r>
          </a:p>
        </p:txBody>
      </p:sp>
      <p:pic>
        <p:nvPicPr>
          <p:cNvPr id="3" name="Picture 2" descr="A diagram of patient and patient treatment&#10;&#10;Description automatically generated">
            <a:extLst>
              <a:ext uri="{FF2B5EF4-FFF2-40B4-BE49-F238E27FC236}">
                <a16:creationId xmlns:a16="http://schemas.microsoft.com/office/drawing/2014/main" id="{28A0CE44-4797-B2CA-7FCE-47641338148C}"/>
              </a:ext>
            </a:extLst>
          </p:cNvPr>
          <p:cNvPicPr>
            <a:picLocks noChangeAspect="1"/>
          </p:cNvPicPr>
          <p:nvPr/>
        </p:nvPicPr>
        <p:blipFill>
          <a:blip r:embed="rId3"/>
          <a:stretch>
            <a:fillRect/>
          </a:stretch>
        </p:blipFill>
        <p:spPr>
          <a:xfrm>
            <a:off x="1385348" y="390832"/>
            <a:ext cx="9513922" cy="4519114"/>
          </a:xfrm>
          <a:prstGeom prst="rect">
            <a:avLst/>
          </a:prstGeom>
        </p:spPr>
      </p:pic>
    </p:spTree>
    <p:extLst>
      <p:ext uri="{BB962C8B-B14F-4D97-AF65-F5344CB8AC3E}">
        <p14:creationId xmlns:p14="http://schemas.microsoft.com/office/powerpoint/2010/main" val="730243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00"/>
        <p:cNvGrpSpPr/>
        <p:nvPr/>
      </p:nvGrpSpPr>
      <p:grpSpPr>
        <a:xfrm>
          <a:off x="0" y="0"/>
          <a:ext cx="0" cy="0"/>
          <a:chOff x="0" y="0"/>
          <a:chExt cx="0" cy="0"/>
        </a:xfrm>
      </p:grpSpPr>
      <p:sp>
        <p:nvSpPr>
          <p:cNvPr id="301" name="Google Shape;301;p2"/>
          <p:cNvSpPr/>
          <p:nvPr/>
        </p:nvSpPr>
        <p:spPr>
          <a:xfrm>
            <a:off x="-126327" y="400125"/>
            <a:ext cx="4796100" cy="6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rgbClr val="6D9EEB"/>
                </a:solidFill>
                <a:latin typeface="Doppio One"/>
                <a:ea typeface="Doppio One"/>
                <a:cs typeface="Doppio One"/>
                <a:sym typeface="Doppio One"/>
              </a:rPr>
              <a:t>Supervised By:</a:t>
            </a:r>
            <a:endParaRPr sz="3600" b="1" i="0" u="none" strike="noStrike" cap="none">
              <a:solidFill>
                <a:srgbClr val="6D9EEB"/>
              </a:solidFill>
              <a:latin typeface="Doppio One"/>
              <a:ea typeface="Doppio One"/>
              <a:cs typeface="Doppio One"/>
              <a:sym typeface="Doppio One"/>
            </a:endParaRPr>
          </a:p>
        </p:txBody>
      </p:sp>
      <p:sp>
        <p:nvSpPr>
          <p:cNvPr id="302" name="Google Shape;302;p2"/>
          <p:cNvSpPr/>
          <p:nvPr/>
        </p:nvSpPr>
        <p:spPr>
          <a:xfrm>
            <a:off x="2647150" y="4971250"/>
            <a:ext cx="2108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0" u="none" strike="noStrike" cap="none">
                <a:solidFill>
                  <a:schemeClr val="accent2"/>
                </a:solidFill>
                <a:latin typeface="Impact"/>
                <a:ea typeface="Impact"/>
                <a:cs typeface="Impact"/>
                <a:sym typeface="Impact"/>
              </a:rPr>
              <a:t>Dr.  Assem ElAshaar</a:t>
            </a:r>
            <a:endParaRPr sz="1800">
              <a:solidFill>
                <a:schemeClr val="accent2"/>
              </a:solidFill>
              <a:latin typeface="Impact"/>
              <a:ea typeface="Impact"/>
              <a:cs typeface="Impact"/>
              <a:sym typeface="Impact"/>
            </a:endParaRPr>
          </a:p>
        </p:txBody>
      </p:sp>
      <p:sp>
        <p:nvSpPr>
          <p:cNvPr id="303" name="Google Shape;303;p2"/>
          <p:cNvSpPr txBox="1"/>
          <p:nvPr/>
        </p:nvSpPr>
        <p:spPr>
          <a:xfrm>
            <a:off x="7509675" y="4925050"/>
            <a:ext cx="1936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accent2"/>
                </a:solidFill>
                <a:latin typeface="Impact"/>
                <a:ea typeface="Impact"/>
                <a:cs typeface="Impact"/>
                <a:sym typeface="Impact"/>
              </a:rPr>
              <a:t>Dr Omar Khalid</a:t>
            </a:r>
            <a:endParaRPr sz="1800">
              <a:solidFill>
                <a:schemeClr val="accent2"/>
              </a:solidFill>
              <a:latin typeface="Impact"/>
              <a:ea typeface="Impact"/>
              <a:cs typeface="Impact"/>
              <a:sym typeface="Impact"/>
            </a:endParaRPr>
          </a:p>
        </p:txBody>
      </p:sp>
      <p:pic>
        <p:nvPicPr>
          <p:cNvPr id="304" name="Google Shape;304;p2"/>
          <p:cNvPicPr preferRelativeResize="0"/>
          <p:nvPr/>
        </p:nvPicPr>
        <p:blipFill>
          <a:blip r:embed="rId3">
            <a:alphaModFix/>
          </a:blip>
          <a:stretch>
            <a:fillRect/>
          </a:stretch>
        </p:blipFill>
        <p:spPr>
          <a:xfrm>
            <a:off x="6740375" y="1309900"/>
            <a:ext cx="3475400" cy="3475400"/>
          </a:xfrm>
          <a:prstGeom prst="rect">
            <a:avLst/>
          </a:prstGeom>
          <a:noFill/>
          <a:ln>
            <a:noFill/>
          </a:ln>
        </p:spPr>
      </p:pic>
      <p:pic>
        <p:nvPicPr>
          <p:cNvPr id="305" name="Google Shape;305;p2"/>
          <p:cNvPicPr preferRelativeResize="0"/>
          <p:nvPr/>
        </p:nvPicPr>
        <p:blipFill>
          <a:blip r:embed="rId4">
            <a:alphaModFix/>
          </a:blip>
          <a:stretch>
            <a:fillRect/>
          </a:stretch>
        </p:blipFill>
        <p:spPr>
          <a:xfrm>
            <a:off x="2413200" y="1308500"/>
            <a:ext cx="2342349" cy="34781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Shape 644"/>
        <p:cNvGrpSpPr/>
        <p:nvPr/>
      </p:nvGrpSpPr>
      <p:grpSpPr>
        <a:xfrm>
          <a:off x="0" y="0"/>
          <a:ext cx="0" cy="0"/>
          <a:chOff x="0" y="0"/>
          <a:chExt cx="0" cy="0"/>
        </a:xfrm>
      </p:grpSpPr>
      <p:sp>
        <p:nvSpPr>
          <p:cNvPr id="645" name="Google Shape;645;g2d296785150_0_34"/>
          <p:cNvSpPr txBox="1"/>
          <p:nvPr/>
        </p:nvSpPr>
        <p:spPr>
          <a:xfrm>
            <a:off x="2237400" y="363975"/>
            <a:ext cx="7717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planning Task sheet (work breakdown)&amp; </a:t>
            </a:r>
            <a:r>
              <a:rPr lang="en-US" sz="2800" err="1">
                <a:solidFill>
                  <a:schemeClr val="lt1"/>
                </a:solidFill>
                <a:latin typeface="Calibri"/>
                <a:ea typeface="Calibri"/>
                <a:cs typeface="Calibri"/>
                <a:sym typeface="Calibri"/>
              </a:rPr>
              <a:t>gantt</a:t>
            </a:r>
            <a:r>
              <a:rPr lang="en-US" sz="2800">
                <a:solidFill>
                  <a:schemeClr val="lt1"/>
                </a:solidFill>
                <a:latin typeface="Calibri"/>
                <a:ea typeface="Calibri"/>
                <a:cs typeface="Calibri"/>
                <a:sym typeface="Calibri"/>
              </a:rPr>
              <a:t> chart</a:t>
            </a:r>
            <a:endParaRPr sz="2800">
              <a:solidFill>
                <a:schemeClr val="lt1"/>
              </a:solidFill>
              <a:latin typeface="Calibri"/>
              <a:ea typeface="Calibri"/>
              <a:cs typeface="Calibri"/>
              <a:sym typeface="Calibri"/>
            </a:endParaRPr>
          </a:p>
        </p:txBody>
      </p:sp>
      <p:pic>
        <p:nvPicPr>
          <p:cNvPr id="3" name="Picture 2" descr="A graph of a chart&#10;&#10;Description automatically generated with medium confidence">
            <a:extLst>
              <a:ext uri="{FF2B5EF4-FFF2-40B4-BE49-F238E27FC236}">
                <a16:creationId xmlns:a16="http://schemas.microsoft.com/office/drawing/2014/main" id="{69AEE5C7-A6FA-21EC-12E6-7036EF12055E}"/>
              </a:ext>
            </a:extLst>
          </p:cNvPr>
          <p:cNvPicPr>
            <a:picLocks noChangeAspect="1"/>
          </p:cNvPicPr>
          <p:nvPr/>
        </p:nvPicPr>
        <p:blipFill>
          <a:blip r:embed="rId3"/>
          <a:stretch>
            <a:fillRect/>
          </a:stretch>
        </p:blipFill>
        <p:spPr>
          <a:xfrm>
            <a:off x="1156542" y="887175"/>
            <a:ext cx="9570931" cy="5491275"/>
          </a:xfrm>
          <a:prstGeom prst="rect">
            <a:avLst/>
          </a:prstGeom>
        </p:spPr>
      </p:pic>
    </p:spTree>
    <p:extLst>
      <p:ext uri="{BB962C8B-B14F-4D97-AF65-F5344CB8AC3E}">
        <p14:creationId xmlns:p14="http://schemas.microsoft.com/office/powerpoint/2010/main" val="816752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Shape 651"/>
        <p:cNvGrpSpPr/>
        <p:nvPr/>
      </p:nvGrpSpPr>
      <p:grpSpPr>
        <a:xfrm>
          <a:off x="0" y="0"/>
          <a:ext cx="0" cy="0"/>
          <a:chOff x="0" y="0"/>
          <a:chExt cx="0" cy="0"/>
        </a:xfrm>
      </p:grpSpPr>
      <p:sp>
        <p:nvSpPr>
          <p:cNvPr id="652" name="Google Shape;652;g2daaa457fd3_0_320"/>
          <p:cNvSpPr txBox="1"/>
          <p:nvPr/>
        </p:nvSpPr>
        <p:spPr>
          <a:xfrm>
            <a:off x="4769501" y="153875"/>
            <a:ext cx="2769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Network Diagram</a:t>
            </a:r>
          </a:p>
        </p:txBody>
      </p:sp>
      <p:pic>
        <p:nvPicPr>
          <p:cNvPr id="3" name="Picture 2">
            <a:extLst>
              <a:ext uri="{FF2B5EF4-FFF2-40B4-BE49-F238E27FC236}">
                <a16:creationId xmlns:a16="http://schemas.microsoft.com/office/drawing/2014/main" id="{EF26FF34-450C-7B85-53B3-249BC3F5F0FF}"/>
              </a:ext>
            </a:extLst>
          </p:cNvPr>
          <p:cNvPicPr>
            <a:picLocks noChangeAspect="1"/>
          </p:cNvPicPr>
          <p:nvPr/>
        </p:nvPicPr>
        <p:blipFill>
          <a:blip r:embed="rId3"/>
          <a:stretch>
            <a:fillRect/>
          </a:stretch>
        </p:blipFill>
        <p:spPr>
          <a:xfrm>
            <a:off x="0" y="710750"/>
            <a:ext cx="12192000" cy="5436500"/>
          </a:xfrm>
          <a:prstGeom prst="rect">
            <a:avLst/>
          </a:prstGeom>
        </p:spPr>
      </p:pic>
    </p:spTree>
    <p:extLst>
      <p:ext uri="{BB962C8B-B14F-4D97-AF65-F5344CB8AC3E}">
        <p14:creationId xmlns:p14="http://schemas.microsoft.com/office/powerpoint/2010/main" val="2970539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761"/>
        <p:cNvGrpSpPr/>
        <p:nvPr/>
      </p:nvGrpSpPr>
      <p:grpSpPr>
        <a:xfrm>
          <a:off x="0" y="0"/>
          <a:ext cx="0" cy="0"/>
          <a:chOff x="0" y="0"/>
          <a:chExt cx="0" cy="0"/>
        </a:xfrm>
      </p:grpSpPr>
      <p:pic>
        <p:nvPicPr>
          <p:cNvPr id="763" name="Google Shape;763;g2daaa457fd3_0_0"/>
          <p:cNvPicPr preferRelativeResize="0"/>
          <p:nvPr/>
        </p:nvPicPr>
        <p:blipFill>
          <a:blip r:embed="rId3">
            <a:alphaModFix/>
          </a:blip>
          <a:stretch>
            <a:fillRect/>
          </a:stretch>
        </p:blipFill>
        <p:spPr>
          <a:xfrm>
            <a:off x="1193180" y="1152519"/>
            <a:ext cx="9701561" cy="5181374"/>
          </a:xfrm>
          <a:prstGeom prst="rect">
            <a:avLst/>
          </a:prstGeom>
          <a:noFill/>
          <a:ln>
            <a:noFill/>
          </a:ln>
        </p:spPr>
      </p:pic>
      <p:sp>
        <p:nvSpPr>
          <p:cNvPr id="6" name="Google Shape;713;g2daaa457fd3_0_448">
            <a:extLst>
              <a:ext uri="{FF2B5EF4-FFF2-40B4-BE49-F238E27FC236}">
                <a16:creationId xmlns:a16="http://schemas.microsoft.com/office/drawing/2014/main" id="{5DD00241-20EB-9DFB-8F54-D736FE78D933}"/>
              </a:ext>
            </a:extLst>
          </p:cNvPr>
          <p:cNvSpPr txBox="1"/>
          <p:nvPr/>
        </p:nvSpPr>
        <p:spPr>
          <a:xfrm>
            <a:off x="3821875" y="251115"/>
            <a:ext cx="4546435"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2.4 Context diagram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pic>
        <p:nvPicPr>
          <p:cNvPr id="769" name="Google Shape;769;g2daaa457fd3_0_5"/>
          <p:cNvPicPr preferRelativeResize="0"/>
          <p:nvPr/>
        </p:nvPicPr>
        <p:blipFill>
          <a:blip r:embed="rId3">
            <a:alphaModFix/>
          </a:blip>
          <a:stretch>
            <a:fillRect/>
          </a:stretch>
        </p:blipFill>
        <p:spPr>
          <a:xfrm>
            <a:off x="486937" y="957060"/>
            <a:ext cx="11218125" cy="5702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Google Shape;713;g2daaa457fd3_0_448">
            <a:extLst>
              <a:ext uri="{FF2B5EF4-FFF2-40B4-BE49-F238E27FC236}">
                <a16:creationId xmlns:a16="http://schemas.microsoft.com/office/drawing/2014/main" id="{30D85296-73DC-CBE3-E6B1-F306641B92E7}"/>
              </a:ext>
            </a:extLst>
          </p:cNvPr>
          <p:cNvSpPr txBox="1"/>
          <p:nvPr/>
        </p:nvSpPr>
        <p:spPr>
          <a:xfrm>
            <a:off x="4255820" y="174594"/>
            <a:ext cx="3686503"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2.5 DFD diagram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773"/>
        <p:cNvGrpSpPr/>
        <p:nvPr/>
      </p:nvGrpSpPr>
      <p:grpSpPr>
        <a:xfrm>
          <a:off x="0" y="0"/>
          <a:ext cx="0" cy="0"/>
          <a:chOff x="0" y="0"/>
          <a:chExt cx="0" cy="0"/>
        </a:xfrm>
      </p:grpSpPr>
      <p:sp>
        <p:nvSpPr>
          <p:cNvPr id="775" name="Google Shape;775;g2daaa457fd3_0_302"/>
          <p:cNvSpPr txBox="1"/>
          <p:nvPr/>
        </p:nvSpPr>
        <p:spPr>
          <a:xfrm>
            <a:off x="513750" y="938100"/>
            <a:ext cx="4820100" cy="5733847"/>
          </a:xfrm>
          <a:prstGeom prst="rect">
            <a:avLst/>
          </a:prstGeom>
          <a:solidFill>
            <a:schemeClr val="tx1">
              <a:lumMod val="75000"/>
            </a:schemeClr>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100" b="1">
                <a:solidFill>
                  <a:srgbClr val="FFC000"/>
                </a:solidFill>
                <a:latin typeface="Raleway Black" panose="020B0A03030101060003" pitchFamily="34" charset="0"/>
                <a:ea typeface="Trebuchet MS"/>
                <a:cs typeface="Trebuchet MS"/>
                <a:sym typeface="Trebuchet MS"/>
              </a:rPr>
              <a:t>1.0: Sign-Up </a:t>
            </a:r>
            <a:endParaRPr sz="2100" b="1">
              <a:solidFill>
                <a:srgbClr val="FFC000"/>
              </a:solidFill>
              <a:latin typeface="Raleway Black" panose="020B0A03030101060003" pitchFamily="34" charset="0"/>
              <a:ea typeface="Trebuchet MS"/>
              <a:cs typeface="Trebuchet MS"/>
              <a:sym typeface="Trebuchet MS"/>
            </a:endParaRPr>
          </a:p>
          <a:p>
            <a:pPr marL="0" lvl="0" indent="0" algn="l" rtl="0">
              <a:lnSpc>
                <a:spcPct val="115000"/>
              </a:lnSpc>
              <a:spcBef>
                <a:spcPts val="1200"/>
              </a:spcBef>
              <a:spcAft>
                <a:spcPts val="0"/>
              </a:spcAft>
              <a:buNone/>
            </a:pPr>
            <a:r>
              <a:rPr lang="en-US" sz="2000">
                <a:solidFill>
                  <a:schemeClr val="lt2"/>
                </a:solidFill>
                <a:latin typeface="Trebuchet MS"/>
                <a:ea typeface="Trebuchet MS"/>
                <a:cs typeface="Trebuchet MS"/>
                <a:sym typeface="Trebuchet MS"/>
              </a:rPr>
              <a:t>The user initiates the sign-up process by providing their user data.</a:t>
            </a:r>
            <a:endParaRPr sz="2000">
              <a:solidFill>
                <a:schemeClr val="lt2"/>
              </a:solidFill>
              <a:latin typeface="Trebuchet MS"/>
              <a:ea typeface="Trebuchet MS"/>
              <a:cs typeface="Trebuchet MS"/>
              <a:sym typeface="Trebuchet MS"/>
            </a:endParaRPr>
          </a:p>
          <a:p>
            <a:pPr marL="0" lvl="0" indent="0" algn="l" rtl="0">
              <a:lnSpc>
                <a:spcPct val="115000"/>
              </a:lnSpc>
              <a:spcBef>
                <a:spcPts val="1200"/>
              </a:spcBef>
              <a:spcAft>
                <a:spcPts val="0"/>
              </a:spcAft>
              <a:buNone/>
            </a:pPr>
            <a:r>
              <a:rPr lang="en-US" sz="2100" b="1">
                <a:solidFill>
                  <a:srgbClr val="FFC000"/>
                </a:solidFill>
                <a:latin typeface="Raleway Black" panose="020B0A03030101060003" pitchFamily="34" charset="0"/>
                <a:ea typeface="Trebuchet MS"/>
                <a:cs typeface="Trebuchet MS"/>
                <a:sym typeface="Trebuchet MS"/>
              </a:rPr>
              <a:t>2.0: Sign-In </a:t>
            </a:r>
            <a:endParaRPr sz="2100" b="1">
              <a:solidFill>
                <a:srgbClr val="FFC000"/>
              </a:solidFill>
              <a:latin typeface="Raleway Black" panose="020B0A03030101060003" pitchFamily="34" charset="0"/>
              <a:ea typeface="Trebuchet MS"/>
              <a:cs typeface="Trebuchet MS"/>
              <a:sym typeface="Trebuchet MS"/>
            </a:endParaRPr>
          </a:p>
          <a:p>
            <a:pPr marL="0" lvl="0" indent="0" algn="l" rtl="0">
              <a:lnSpc>
                <a:spcPct val="115000"/>
              </a:lnSpc>
              <a:spcBef>
                <a:spcPts val="1200"/>
              </a:spcBef>
              <a:spcAft>
                <a:spcPts val="0"/>
              </a:spcAft>
              <a:buNone/>
            </a:pPr>
            <a:r>
              <a:rPr lang="en-US" sz="2000">
                <a:solidFill>
                  <a:schemeClr val="lt2"/>
                </a:solidFill>
                <a:latin typeface="Trebuchet MS"/>
                <a:ea typeface="Trebuchet MS"/>
                <a:cs typeface="Trebuchet MS"/>
                <a:sym typeface="Trebuchet MS"/>
              </a:rPr>
              <a:t>The user signs in to the system using their credentials.</a:t>
            </a:r>
            <a:endParaRPr sz="2000">
              <a:solidFill>
                <a:schemeClr val="lt2"/>
              </a:solidFill>
              <a:latin typeface="Trebuchet MS"/>
              <a:ea typeface="Trebuchet MS"/>
              <a:cs typeface="Trebuchet MS"/>
              <a:sym typeface="Trebuchet MS"/>
            </a:endParaRPr>
          </a:p>
          <a:p>
            <a:pPr marL="0" lvl="0" indent="0" algn="l" rtl="0">
              <a:lnSpc>
                <a:spcPct val="115000"/>
              </a:lnSpc>
              <a:spcBef>
                <a:spcPts val="1200"/>
              </a:spcBef>
              <a:spcAft>
                <a:spcPts val="0"/>
              </a:spcAft>
              <a:buNone/>
            </a:pPr>
            <a:r>
              <a:rPr lang="en-US" sz="2100" b="1">
                <a:solidFill>
                  <a:srgbClr val="FFC000"/>
                </a:solidFill>
                <a:latin typeface="Raleway Black" panose="020B0A03030101060003" pitchFamily="34" charset="0"/>
                <a:ea typeface="Trebuchet MS"/>
                <a:cs typeface="Trebuchet MS"/>
                <a:sym typeface="Trebuchet MS"/>
              </a:rPr>
              <a:t>3.0: Permit User </a:t>
            </a:r>
            <a:endParaRPr sz="2100" b="1">
              <a:solidFill>
                <a:srgbClr val="FFC000"/>
              </a:solidFill>
              <a:latin typeface="Raleway Black" panose="020B0A03030101060003" pitchFamily="34" charset="0"/>
              <a:ea typeface="Trebuchet MS"/>
              <a:cs typeface="Trebuchet MS"/>
              <a:sym typeface="Trebuchet MS"/>
            </a:endParaRPr>
          </a:p>
          <a:p>
            <a:pPr marL="0" lvl="0" indent="0" algn="l" rtl="0">
              <a:lnSpc>
                <a:spcPct val="115000"/>
              </a:lnSpc>
              <a:spcBef>
                <a:spcPts val="1200"/>
              </a:spcBef>
              <a:spcAft>
                <a:spcPts val="0"/>
              </a:spcAft>
              <a:buNone/>
            </a:pPr>
            <a:r>
              <a:rPr lang="en-US" sz="2000" b="1">
                <a:solidFill>
                  <a:schemeClr val="lt2"/>
                </a:solidFill>
                <a:latin typeface="Trebuchet MS"/>
                <a:ea typeface="Trebuchet MS"/>
                <a:cs typeface="Trebuchet MS"/>
                <a:sym typeface="Trebuchet MS"/>
              </a:rPr>
              <a:t> </a:t>
            </a:r>
            <a:r>
              <a:rPr lang="en-US" sz="2000">
                <a:solidFill>
                  <a:schemeClr val="lt2"/>
                </a:solidFill>
                <a:latin typeface="Trebuchet MS"/>
                <a:ea typeface="Trebuchet MS"/>
                <a:cs typeface="Trebuchet MS"/>
                <a:sym typeface="Trebuchet MS"/>
              </a:rPr>
              <a:t>The admin permits the user to access the system.</a:t>
            </a:r>
            <a:endParaRPr sz="2000">
              <a:solidFill>
                <a:schemeClr val="lt2"/>
              </a:solidFill>
              <a:latin typeface="Trebuchet MS"/>
              <a:ea typeface="Trebuchet MS"/>
              <a:cs typeface="Trebuchet MS"/>
              <a:sym typeface="Trebuchet MS"/>
            </a:endParaRPr>
          </a:p>
          <a:p>
            <a:pPr marL="0" lvl="0" indent="0" algn="l" rtl="0">
              <a:lnSpc>
                <a:spcPct val="115000"/>
              </a:lnSpc>
              <a:spcBef>
                <a:spcPts val="1200"/>
              </a:spcBef>
              <a:spcAft>
                <a:spcPts val="0"/>
              </a:spcAft>
              <a:buNone/>
            </a:pPr>
            <a:r>
              <a:rPr lang="en-US" sz="2100" b="1">
                <a:solidFill>
                  <a:srgbClr val="FFC000"/>
                </a:solidFill>
                <a:latin typeface="Raleway Black" panose="020B0A03030101060003" pitchFamily="34" charset="0"/>
                <a:ea typeface="Trebuchet MS"/>
                <a:cs typeface="Trebuchet MS"/>
                <a:sym typeface="Trebuchet MS"/>
              </a:rPr>
              <a:t>4.0: Upload Data </a:t>
            </a:r>
            <a:endParaRPr sz="2100" b="1">
              <a:solidFill>
                <a:srgbClr val="FFC000"/>
              </a:solidFill>
              <a:latin typeface="Raleway Black" panose="020B0A03030101060003" pitchFamily="34" charset="0"/>
              <a:ea typeface="Trebuchet MS"/>
              <a:cs typeface="Trebuchet MS"/>
              <a:sym typeface="Trebuchet MS"/>
            </a:endParaRPr>
          </a:p>
          <a:p>
            <a:pPr marL="0" lvl="0" indent="0" algn="l" rtl="0">
              <a:lnSpc>
                <a:spcPct val="115000"/>
              </a:lnSpc>
              <a:spcBef>
                <a:spcPts val="1200"/>
              </a:spcBef>
              <a:spcAft>
                <a:spcPts val="0"/>
              </a:spcAft>
              <a:buNone/>
            </a:pPr>
            <a:r>
              <a:rPr lang="en-US" sz="2000">
                <a:solidFill>
                  <a:schemeClr val="lt2"/>
                </a:solidFill>
                <a:latin typeface="Trebuchet MS"/>
                <a:ea typeface="Trebuchet MS"/>
                <a:cs typeface="Trebuchet MS"/>
                <a:sym typeface="Trebuchet MS"/>
              </a:rPr>
              <a:t>The user uploads their data to the system.</a:t>
            </a:r>
            <a:endParaRPr sz="2000">
              <a:solidFill>
                <a:schemeClr val="lt2"/>
              </a:solidFill>
              <a:latin typeface="Trebuchet MS"/>
              <a:ea typeface="Trebuchet MS"/>
              <a:cs typeface="Trebuchet MS"/>
              <a:sym typeface="Trebuchet MS"/>
            </a:endParaRPr>
          </a:p>
        </p:txBody>
      </p:sp>
      <p:sp>
        <p:nvSpPr>
          <p:cNvPr id="776" name="Google Shape;776;g2daaa457fd3_0_302"/>
          <p:cNvSpPr txBox="1"/>
          <p:nvPr/>
        </p:nvSpPr>
        <p:spPr>
          <a:xfrm>
            <a:off x="6274350" y="938100"/>
            <a:ext cx="5403900" cy="5443768"/>
          </a:xfrm>
          <a:prstGeom prst="rect">
            <a:avLst/>
          </a:prstGeom>
          <a:solidFill>
            <a:schemeClr val="tx1">
              <a:lumMod val="75000"/>
            </a:schemeClr>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100" b="1">
                <a:solidFill>
                  <a:srgbClr val="FFC000"/>
                </a:solidFill>
                <a:latin typeface="Raleway Black" panose="020B0A03030101060003" pitchFamily="34" charset="0"/>
                <a:ea typeface="Trebuchet MS"/>
                <a:cs typeface="Trebuchet MS"/>
                <a:sym typeface="Trebuchet MS"/>
              </a:rPr>
              <a:t>5.0: Select Rules </a:t>
            </a:r>
            <a:r>
              <a:rPr lang="en-US" sz="2100" b="1">
                <a:solidFill>
                  <a:schemeClr val="lt2"/>
                </a:solidFill>
                <a:latin typeface="Trebuchet MS"/>
                <a:ea typeface="Trebuchet MS"/>
                <a:cs typeface="Trebuchet MS"/>
                <a:sym typeface="Trebuchet MS"/>
              </a:rPr>
              <a:t>-&gt;</a:t>
            </a:r>
            <a:r>
              <a:rPr lang="en-US" sz="2000">
                <a:solidFill>
                  <a:schemeClr val="lt2"/>
                </a:solidFill>
                <a:latin typeface="Trebuchet MS"/>
                <a:ea typeface="Trebuchet MS"/>
                <a:cs typeface="Trebuchet MS"/>
                <a:sym typeface="Trebuchet MS"/>
              </a:rPr>
              <a:t> The user selects the rules for data cleansing.</a:t>
            </a:r>
            <a:endParaRPr sz="2000">
              <a:solidFill>
                <a:schemeClr val="lt2"/>
              </a:solidFill>
              <a:latin typeface="Trebuchet MS"/>
              <a:ea typeface="Trebuchet MS"/>
              <a:cs typeface="Trebuchet MS"/>
              <a:sym typeface="Trebuchet MS"/>
            </a:endParaRPr>
          </a:p>
          <a:p>
            <a:pPr marL="0" lvl="0" indent="0" algn="l" rtl="0">
              <a:lnSpc>
                <a:spcPct val="115000"/>
              </a:lnSpc>
              <a:spcBef>
                <a:spcPts val="1200"/>
              </a:spcBef>
              <a:spcAft>
                <a:spcPts val="0"/>
              </a:spcAft>
              <a:buNone/>
            </a:pPr>
            <a:r>
              <a:rPr lang="en-US" sz="2100" b="1">
                <a:solidFill>
                  <a:srgbClr val="FFC000"/>
                </a:solidFill>
                <a:latin typeface="Raleway Black" panose="020B0A03030101060003" pitchFamily="34" charset="0"/>
                <a:ea typeface="Trebuchet MS"/>
                <a:cs typeface="Trebuchet MS"/>
                <a:sym typeface="Trebuchet MS"/>
              </a:rPr>
              <a:t>6.0: Cleaning Data </a:t>
            </a:r>
            <a:r>
              <a:rPr lang="en-US" sz="2100" b="1">
                <a:solidFill>
                  <a:schemeClr val="lt2"/>
                </a:solidFill>
                <a:latin typeface="Trebuchet MS"/>
                <a:ea typeface="Trebuchet MS"/>
                <a:cs typeface="Trebuchet MS"/>
                <a:sym typeface="Trebuchet MS"/>
              </a:rPr>
              <a:t>-&gt;</a:t>
            </a:r>
            <a:r>
              <a:rPr lang="en-US" sz="2000" b="1">
                <a:solidFill>
                  <a:schemeClr val="lt2"/>
                </a:solidFill>
                <a:latin typeface="Trebuchet MS"/>
                <a:ea typeface="Trebuchet MS"/>
                <a:cs typeface="Trebuchet MS"/>
                <a:sym typeface="Trebuchet MS"/>
              </a:rPr>
              <a:t> </a:t>
            </a:r>
            <a:r>
              <a:rPr lang="en-US" sz="2000">
                <a:solidFill>
                  <a:schemeClr val="lt2"/>
                </a:solidFill>
                <a:latin typeface="Trebuchet MS"/>
                <a:ea typeface="Trebuchet MS"/>
                <a:cs typeface="Trebuchet MS"/>
                <a:sym typeface="Trebuchet MS"/>
              </a:rPr>
              <a:t>The system cleanses the uploaded data based on the selected rules.</a:t>
            </a:r>
            <a:endParaRPr sz="2000">
              <a:solidFill>
                <a:schemeClr val="lt2"/>
              </a:solidFill>
              <a:latin typeface="Trebuchet MS"/>
              <a:ea typeface="Trebuchet MS"/>
              <a:cs typeface="Trebuchet MS"/>
              <a:sym typeface="Trebuchet MS"/>
            </a:endParaRPr>
          </a:p>
          <a:p>
            <a:pPr marL="0" lvl="0" indent="0" algn="l" rtl="0">
              <a:lnSpc>
                <a:spcPct val="115000"/>
              </a:lnSpc>
              <a:spcBef>
                <a:spcPts val="1200"/>
              </a:spcBef>
              <a:spcAft>
                <a:spcPts val="0"/>
              </a:spcAft>
              <a:buNone/>
            </a:pPr>
            <a:r>
              <a:rPr lang="en-US" sz="2100" b="1">
                <a:solidFill>
                  <a:srgbClr val="FFC000"/>
                </a:solidFill>
                <a:latin typeface="Raleway Black" panose="020B0A03030101060003" pitchFamily="34" charset="0"/>
                <a:ea typeface="Trebuchet MS"/>
                <a:cs typeface="Trebuchet MS"/>
                <a:sym typeface="Trebuchet MS"/>
              </a:rPr>
              <a:t>7.0: Generate Reports </a:t>
            </a:r>
            <a:r>
              <a:rPr lang="en-US" sz="2100" b="1">
                <a:solidFill>
                  <a:schemeClr val="lt2"/>
                </a:solidFill>
                <a:latin typeface="Trebuchet MS"/>
                <a:ea typeface="Trebuchet MS"/>
                <a:cs typeface="Trebuchet MS"/>
                <a:sym typeface="Trebuchet MS"/>
              </a:rPr>
              <a:t>-&gt;</a:t>
            </a:r>
            <a:r>
              <a:rPr lang="en-US" sz="2000" b="1">
                <a:solidFill>
                  <a:schemeClr val="lt2"/>
                </a:solidFill>
                <a:latin typeface="Trebuchet MS"/>
                <a:ea typeface="Trebuchet MS"/>
                <a:cs typeface="Trebuchet MS"/>
                <a:sym typeface="Trebuchet MS"/>
              </a:rPr>
              <a:t> </a:t>
            </a:r>
            <a:r>
              <a:rPr lang="en-US" sz="2000">
                <a:solidFill>
                  <a:schemeClr val="lt2"/>
                </a:solidFill>
                <a:latin typeface="Trebuchet MS"/>
                <a:ea typeface="Trebuchet MS"/>
                <a:cs typeface="Trebuchet MS"/>
                <a:sym typeface="Trebuchet MS"/>
              </a:rPr>
              <a:t>The system generates reports based on the cleansed data.</a:t>
            </a:r>
            <a:endParaRPr sz="2000">
              <a:solidFill>
                <a:schemeClr val="lt2"/>
              </a:solidFill>
              <a:latin typeface="Trebuchet MS"/>
              <a:ea typeface="Trebuchet MS"/>
              <a:cs typeface="Trebuchet MS"/>
              <a:sym typeface="Trebuchet MS"/>
            </a:endParaRPr>
          </a:p>
          <a:p>
            <a:pPr marL="0" lvl="0" indent="0" algn="l" rtl="0">
              <a:lnSpc>
                <a:spcPct val="115000"/>
              </a:lnSpc>
              <a:spcBef>
                <a:spcPts val="1200"/>
              </a:spcBef>
              <a:spcAft>
                <a:spcPts val="0"/>
              </a:spcAft>
              <a:buNone/>
            </a:pPr>
            <a:r>
              <a:rPr lang="en-US" sz="2100" b="1">
                <a:solidFill>
                  <a:srgbClr val="FFC000"/>
                </a:solidFill>
                <a:latin typeface="Raleway Black" panose="020B0A03030101060003" pitchFamily="34" charset="0"/>
                <a:ea typeface="Trebuchet MS"/>
                <a:cs typeface="Trebuchet MS"/>
                <a:sym typeface="Trebuchet MS"/>
              </a:rPr>
              <a:t>8.0: Export Files </a:t>
            </a:r>
            <a:r>
              <a:rPr lang="en-US" sz="2100" b="1">
                <a:solidFill>
                  <a:schemeClr val="lt2"/>
                </a:solidFill>
                <a:latin typeface="Trebuchet MS"/>
                <a:ea typeface="Trebuchet MS"/>
                <a:cs typeface="Trebuchet MS"/>
                <a:sym typeface="Trebuchet MS"/>
              </a:rPr>
              <a:t>-&gt;</a:t>
            </a:r>
            <a:r>
              <a:rPr lang="en-US" sz="2000" b="1">
                <a:solidFill>
                  <a:schemeClr val="lt2"/>
                </a:solidFill>
                <a:latin typeface="Trebuchet MS"/>
                <a:ea typeface="Trebuchet MS"/>
                <a:cs typeface="Trebuchet MS"/>
                <a:sym typeface="Trebuchet MS"/>
              </a:rPr>
              <a:t> </a:t>
            </a:r>
            <a:r>
              <a:rPr lang="en-US" sz="2000">
                <a:solidFill>
                  <a:schemeClr val="lt2"/>
                </a:solidFill>
                <a:latin typeface="Trebuchet MS"/>
                <a:ea typeface="Trebuchet MS"/>
                <a:cs typeface="Trebuchet MS"/>
                <a:sym typeface="Trebuchet MS"/>
              </a:rPr>
              <a:t>The user exports the generated reports in a file format.</a:t>
            </a:r>
            <a:endParaRPr sz="2000">
              <a:solidFill>
                <a:schemeClr val="lt2"/>
              </a:solidFill>
              <a:latin typeface="Trebuchet MS"/>
              <a:ea typeface="Trebuchet MS"/>
              <a:cs typeface="Trebuchet MS"/>
              <a:sym typeface="Trebuchet MS"/>
            </a:endParaRPr>
          </a:p>
          <a:p>
            <a:pPr marL="0" lvl="0" indent="0" algn="l" rtl="0">
              <a:lnSpc>
                <a:spcPct val="115000"/>
              </a:lnSpc>
              <a:spcBef>
                <a:spcPts val="1200"/>
              </a:spcBef>
              <a:spcAft>
                <a:spcPts val="1200"/>
              </a:spcAft>
              <a:buNone/>
            </a:pPr>
            <a:r>
              <a:rPr lang="en-US" sz="2100" b="1">
                <a:solidFill>
                  <a:srgbClr val="FFC000"/>
                </a:solidFill>
                <a:latin typeface="Raleway Black" panose="020B0A03030101060003" pitchFamily="34" charset="0"/>
                <a:ea typeface="Trebuchet MS"/>
                <a:cs typeface="Trebuchet MS"/>
                <a:sym typeface="Trebuchet MS"/>
              </a:rPr>
              <a:t>9.0: Show Sign-Up Status </a:t>
            </a:r>
            <a:r>
              <a:rPr lang="en-US" sz="2100" b="1">
                <a:solidFill>
                  <a:schemeClr val="lt2"/>
                </a:solidFill>
                <a:latin typeface="Trebuchet MS"/>
                <a:ea typeface="Trebuchet MS"/>
                <a:cs typeface="Trebuchet MS"/>
                <a:sym typeface="Trebuchet MS"/>
              </a:rPr>
              <a:t>-&gt;</a:t>
            </a:r>
            <a:r>
              <a:rPr lang="en-US" sz="2000" b="1">
                <a:solidFill>
                  <a:schemeClr val="lt2"/>
                </a:solidFill>
                <a:latin typeface="Trebuchet MS"/>
                <a:ea typeface="Trebuchet MS"/>
                <a:cs typeface="Trebuchet MS"/>
                <a:sym typeface="Trebuchet MS"/>
              </a:rPr>
              <a:t> </a:t>
            </a:r>
            <a:r>
              <a:rPr lang="en-US" sz="2000">
                <a:solidFill>
                  <a:schemeClr val="lt2"/>
                </a:solidFill>
                <a:latin typeface="Trebuchet MS"/>
                <a:ea typeface="Trebuchet MS"/>
                <a:cs typeface="Trebuchet MS"/>
                <a:sym typeface="Trebuchet MS"/>
              </a:rPr>
              <a:t>The system displays the sign-up status to the user.</a:t>
            </a:r>
          </a:p>
        </p:txBody>
      </p:sp>
      <p:sp>
        <p:nvSpPr>
          <p:cNvPr id="3" name="Google Shape;713;g2daaa457fd3_0_448">
            <a:extLst>
              <a:ext uri="{FF2B5EF4-FFF2-40B4-BE49-F238E27FC236}">
                <a16:creationId xmlns:a16="http://schemas.microsoft.com/office/drawing/2014/main" id="{4F995749-6011-ACB9-5196-163462A32447}"/>
              </a:ext>
            </a:extLst>
          </p:cNvPr>
          <p:cNvSpPr txBox="1"/>
          <p:nvPr/>
        </p:nvSpPr>
        <p:spPr>
          <a:xfrm>
            <a:off x="3746194" y="168163"/>
            <a:ext cx="4711706"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DFD Level (0) Process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780"/>
        <p:cNvGrpSpPr/>
        <p:nvPr/>
      </p:nvGrpSpPr>
      <p:grpSpPr>
        <a:xfrm>
          <a:off x="0" y="0"/>
          <a:ext cx="0" cy="0"/>
          <a:chOff x="0" y="0"/>
          <a:chExt cx="0" cy="0"/>
        </a:xfrm>
      </p:grpSpPr>
      <p:sp>
        <p:nvSpPr>
          <p:cNvPr id="2" name="Google Shape;713;g2daaa457fd3_0_448">
            <a:extLst>
              <a:ext uri="{FF2B5EF4-FFF2-40B4-BE49-F238E27FC236}">
                <a16:creationId xmlns:a16="http://schemas.microsoft.com/office/drawing/2014/main" id="{7CC6E8E6-1B3F-66F8-5596-1F20865B66B3}"/>
              </a:ext>
            </a:extLst>
          </p:cNvPr>
          <p:cNvSpPr txBox="1"/>
          <p:nvPr/>
        </p:nvSpPr>
        <p:spPr>
          <a:xfrm>
            <a:off x="135086" y="236750"/>
            <a:ext cx="5507431" cy="584735"/>
          </a:xfrm>
          <a:prstGeom prst="rect">
            <a:avLst/>
          </a:prstGeom>
          <a:solidFill>
            <a:schemeClr val="accent1"/>
          </a:solid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3200" b="1">
                <a:solidFill>
                  <a:schemeClr val="bg1"/>
                </a:solidFill>
                <a:latin typeface="Amasis MT Pro Black" panose="02040A04050005020304" pitchFamily="18" charset="0"/>
              </a:rPr>
              <a:t>DFD Level (0) Data stores</a:t>
            </a:r>
          </a:p>
        </p:txBody>
      </p:sp>
      <p:sp>
        <p:nvSpPr>
          <p:cNvPr id="3" name="Google Shape;713;g2daaa457fd3_0_448">
            <a:extLst>
              <a:ext uri="{FF2B5EF4-FFF2-40B4-BE49-F238E27FC236}">
                <a16:creationId xmlns:a16="http://schemas.microsoft.com/office/drawing/2014/main" id="{9D059B1F-8361-DC9A-E8FE-8942D2F03B18}"/>
              </a:ext>
            </a:extLst>
          </p:cNvPr>
          <p:cNvSpPr txBox="1"/>
          <p:nvPr/>
        </p:nvSpPr>
        <p:spPr>
          <a:xfrm>
            <a:off x="6288494" y="239570"/>
            <a:ext cx="5297623" cy="584735"/>
          </a:xfrm>
          <a:prstGeom prst="rect">
            <a:avLst/>
          </a:prstGeom>
          <a:solidFill>
            <a:schemeClr val="accent1"/>
          </a:solid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3200" b="1">
                <a:solidFill>
                  <a:schemeClr val="bg1"/>
                </a:solidFill>
                <a:latin typeface="Amasis MT Pro Black"/>
              </a:rPr>
              <a:t>context diagram </a:t>
            </a:r>
            <a:r>
              <a:rPr lang="en-US" sz="3200" b="1" err="1">
                <a:solidFill>
                  <a:schemeClr val="bg1"/>
                </a:solidFill>
                <a:latin typeface="Amasis MT Pro Black"/>
              </a:rPr>
              <a:t>entites</a:t>
            </a:r>
            <a:endParaRPr lang="en-US" sz="3200" b="1">
              <a:solidFill>
                <a:schemeClr val="bg1"/>
              </a:solidFill>
              <a:latin typeface="Amasis MT Pro Black" panose="02040A04050005020304" pitchFamily="18" charset="0"/>
            </a:endParaRPr>
          </a:p>
        </p:txBody>
      </p:sp>
      <p:sp>
        <p:nvSpPr>
          <p:cNvPr id="4" name="Google Shape;713;g2daaa457fd3_0_448">
            <a:extLst>
              <a:ext uri="{FF2B5EF4-FFF2-40B4-BE49-F238E27FC236}">
                <a16:creationId xmlns:a16="http://schemas.microsoft.com/office/drawing/2014/main" id="{4C34CAA2-1291-4713-702E-BE72B9EF12FA}"/>
              </a:ext>
            </a:extLst>
          </p:cNvPr>
          <p:cNvSpPr txBox="1"/>
          <p:nvPr/>
        </p:nvSpPr>
        <p:spPr>
          <a:xfrm>
            <a:off x="135086" y="3043766"/>
            <a:ext cx="5769538" cy="584735"/>
          </a:xfrm>
          <a:prstGeom prst="rect">
            <a:avLst/>
          </a:prstGeom>
          <a:solidFill>
            <a:schemeClr val="accent1"/>
          </a:solid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3200" b="1">
                <a:solidFill>
                  <a:schemeClr val="bg1"/>
                </a:solidFill>
                <a:latin typeface="Amasis MT Pro Black"/>
              </a:rPr>
              <a:t>DFD Level (0) Data Entities</a:t>
            </a:r>
            <a:endParaRPr lang="en-US" sz="3200" b="1" err="1">
              <a:solidFill>
                <a:schemeClr val="bg1"/>
              </a:solidFill>
              <a:latin typeface="Amasis MT Pro Black" panose="02040A04050005020304" pitchFamily="18" charset="0"/>
            </a:endParaRPr>
          </a:p>
        </p:txBody>
      </p:sp>
      <p:sp>
        <p:nvSpPr>
          <p:cNvPr id="6" name="TextBox 5">
            <a:extLst>
              <a:ext uri="{FF2B5EF4-FFF2-40B4-BE49-F238E27FC236}">
                <a16:creationId xmlns:a16="http://schemas.microsoft.com/office/drawing/2014/main" id="{25332650-3B54-7633-D154-81ADBC528756}"/>
              </a:ext>
            </a:extLst>
          </p:cNvPr>
          <p:cNvSpPr txBox="1"/>
          <p:nvPr/>
        </p:nvSpPr>
        <p:spPr>
          <a:xfrm>
            <a:off x="733191" y="3904827"/>
            <a:ext cx="3649238" cy="1063561"/>
          </a:xfrm>
          <a:prstGeom prst="rect">
            <a:avLst/>
          </a:prstGeom>
          <a:solidFill>
            <a:schemeClr val="tx1">
              <a:lumMod val="75000"/>
            </a:schemeClr>
          </a:solidFill>
        </p:spPr>
        <p:txBody>
          <a:bodyPr wrap="square" lIns="91440" tIns="45720" rIns="91440" bIns="45720" anchor="t">
            <a:spAutoFit/>
          </a:bodyPr>
          <a:lstStyle/>
          <a:p>
            <a:pPr>
              <a:lnSpc>
                <a:spcPct val="115000"/>
              </a:lnSpc>
              <a:spcBef>
                <a:spcPts val="1200"/>
              </a:spcBef>
            </a:pPr>
            <a:r>
              <a:rPr lang="en-US" sz="2400">
                <a:solidFill>
                  <a:schemeClr val="lt2"/>
                </a:solidFill>
                <a:latin typeface="Trebuchet MS"/>
                <a:ea typeface="Trebuchet MS"/>
                <a:cs typeface="Trebuchet MS"/>
                <a:sym typeface="Trebuchet MS"/>
              </a:rPr>
              <a:t>1.</a:t>
            </a:r>
            <a:r>
              <a:rPr lang="en-US" sz="800">
                <a:solidFill>
                  <a:schemeClr val="lt2"/>
                </a:solidFill>
                <a:latin typeface="Trebuchet MS"/>
                <a:ea typeface="Trebuchet MS"/>
                <a:cs typeface="Trebuchet MS"/>
                <a:sym typeface="Trebuchet MS"/>
              </a:rPr>
              <a:t>  </a:t>
            </a:r>
            <a:r>
              <a:rPr lang="en-US" sz="2400">
                <a:solidFill>
                  <a:schemeClr val="lt2"/>
                </a:solidFill>
                <a:latin typeface="Trebuchet MS"/>
                <a:ea typeface="Trebuchet MS"/>
                <a:cs typeface="Trebuchet MS"/>
                <a:sym typeface="Trebuchet MS"/>
              </a:rPr>
              <a:t>User </a:t>
            </a:r>
            <a:endParaRPr lang="en-US" sz="2400">
              <a:solidFill>
                <a:schemeClr val="lt2"/>
              </a:solidFill>
              <a:latin typeface="Trebuchet MS"/>
              <a:ea typeface="Trebuchet MS"/>
              <a:cs typeface="Trebuchet MS"/>
            </a:endParaRPr>
          </a:p>
          <a:p>
            <a:pPr>
              <a:lnSpc>
                <a:spcPct val="115000"/>
              </a:lnSpc>
              <a:spcBef>
                <a:spcPts val="1200"/>
              </a:spcBef>
              <a:spcAft>
                <a:spcPts val="1200"/>
              </a:spcAft>
            </a:pPr>
            <a:r>
              <a:rPr lang="en-US" sz="2400">
                <a:solidFill>
                  <a:schemeClr val="lt2"/>
                </a:solidFill>
                <a:latin typeface="Trebuchet MS"/>
                <a:ea typeface="Trebuchet MS"/>
                <a:cs typeface="Trebuchet MS"/>
                <a:sym typeface="Trebuchet MS"/>
              </a:rPr>
              <a:t>2.</a:t>
            </a:r>
            <a:r>
              <a:rPr lang="en-US" sz="800">
                <a:solidFill>
                  <a:schemeClr val="lt2"/>
                </a:solidFill>
                <a:latin typeface="Trebuchet MS"/>
                <a:ea typeface="Trebuchet MS"/>
                <a:cs typeface="Trebuchet MS"/>
                <a:sym typeface="Trebuchet MS"/>
              </a:rPr>
              <a:t>  </a:t>
            </a:r>
            <a:r>
              <a:rPr lang="en-US" sz="2400">
                <a:solidFill>
                  <a:schemeClr val="lt2"/>
                </a:solidFill>
                <a:latin typeface="Trebuchet MS"/>
                <a:ea typeface="Trebuchet MS"/>
                <a:cs typeface="Trebuchet MS"/>
                <a:sym typeface="Trebuchet MS"/>
              </a:rPr>
              <a:t>Admin</a:t>
            </a:r>
            <a:endParaRPr lang="en-US" sz="2800">
              <a:solidFill>
                <a:schemeClr val="lt2"/>
              </a:solidFill>
              <a:latin typeface="Trebuchet MS"/>
              <a:ea typeface="Trebuchet MS"/>
              <a:cs typeface="Trebuchet MS"/>
              <a:sym typeface="Trebuchet MS"/>
            </a:endParaRPr>
          </a:p>
        </p:txBody>
      </p:sp>
      <p:sp>
        <p:nvSpPr>
          <p:cNvPr id="7" name="TextBox 6">
            <a:extLst>
              <a:ext uri="{FF2B5EF4-FFF2-40B4-BE49-F238E27FC236}">
                <a16:creationId xmlns:a16="http://schemas.microsoft.com/office/drawing/2014/main" id="{00793BA6-3E0F-8286-3955-AC5F3AF852D6}"/>
              </a:ext>
            </a:extLst>
          </p:cNvPr>
          <p:cNvSpPr txBox="1"/>
          <p:nvPr/>
        </p:nvSpPr>
        <p:spPr>
          <a:xfrm>
            <a:off x="733191" y="1131523"/>
            <a:ext cx="3649238" cy="1638782"/>
          </a:xfrm>
          <a:prstGeom prst="rect">
            <a:avLst/>
          </a:prstGeom>
          <a:solidFill>
            <a:schemeClr val="tx1">
              <a:lumMod val="75000"/>
            </a:schemeClr>
          </a:solidFill>
        </p:spPr>
        <p:txBody>
          <a:bodyPr wrap="square">
            <a:spAutoFit/>
          </a:bodyPr>
          <a:lstStyle/>
          <a:p>
            <a:pPr marL="0" lvl="0" indent="0" algn="l" rtl="0">
              <a:lnSpc>
                <a:spcPct val="115000"/>
              </a:lnSpc>
              <a:spcBef>
                <a:spcPts val="1200"/>
              </a:spcBef>
              <a:spcAft>
                <a:spcPts val="0"/>
              </a:spcAft>
              <a:buNone/>
            </a:pPr>
            <a:r>
              <a:rPr lang="en-US" sz="2400">
                <a:solidFill>
                  <a:schemeClr val="lt2"/>
                </a:solidFill>
                <a:latin typeface="Trebuchet MS"/>
                <a:ea typeface="Trebuchet MS"/>
                <a:cs typeface="Trebuchet MS"/>
                <a:sym typeface="Trebuchet MS"/>
              </a:rPr>
              <a:t>1.</a:t>
            </a:r>
            <a:r>
              <a:rPr lang="en-US" sz="800">
                <a:solidFill>
                  <a:schemeClr val="lt2"/>
                </a:solidFill>
                <a:latin typeface="Trebuchet MS"/>
                <a:ea typeface="Trebuchet MS"/>
                <a:cs typeface="Trebuchet MS"/>
                <a:sym typeface="Trebuchet MS"/>
              </a:rPr>
              <a:t>  </a:t>
            </a:r>
            <a:r>
              <a:rPr lang="en-US" sz="2400">
                <a:solidFill>
                  <a:schemeClr val="lt2"/>
                </a:solidFill>
                <a:latin typeface="Trebuchet MS"/>
                <a:ea typeface="Trebuchet MS"/>
                <a:cs typeface="Trebuchet MS"/>
                <a:sym typeface="Trebuchet MS"/>
              </a:rPr>
              <a:t>User File</a:t>
            </a:r>
          </a:p>
          <a:p>
            <a:pPr marL="0" lvl="0" indent="0" algn="l" rtl="0">
              <a:lnSpc>
                <a:spcPct val="115000"/>
              </a:lnSpc>
              <a:spcBef>
                <a:spcPts val="1200"/>
              </a:spcBef>
              <a:spcAft>
                <a:spcPts val="0"/>
              </a:spcAft>
              <a:buNone/>
            </a:pPr>
            <a:r>
              <a:rPr lang="en-US" sz="2400">
                <a:solidFill>
                  <a:schemeClr val="lt2"/>
                </a:solidFill>
                <a:latin typeface="Trebuchet MS"/>
                <a:ea typeface="Trebuchet MS"/>
                <a:cs typeface="Trebuchet MS"/>
                <a:sym typeface="Trebuchet MS"/>
              </a:rPr>
              <a:t>2.</a:t>
            </a:r>
            <a:r>
              <a:rPr lang="en-US" sz="800">
                <a:solidFill>
                  <a:schemeClr val="lt2"/>
                </a:solidFill>
                <a:latin typeface="Trebuchet MS"/>
                <a:ea typeface="Trebuchet MS"/>
                <a:cs typeface="Trebuchet MS"/>
                <a:sym typeface="Trebuchet MS"/>
              </a:rPr>
              <a:t>  </a:t>
            </a:r>
            <a:r>
              <a:rPr lang="en-US" sz="2400">
                <a:solidFill>
                  <a:schemeClr val="lt2"/>
                </a:solidFill>
                <a:latin typeface="Trebuchet MS"/>
                <a:ea typeface="Trebuchet MS"/>
                <a:cs typeface="Trebuchet MS"/>
                <a:sym typeface="Trebuchet MS"/>
              </a:rPr>
              <a:t>Rules File</a:t>
            </a:r>
          </a:p>
          <a:p>
            <a:pPr marL="0" lvl="0" indent="0" algn="l" rtl="0">
              <a:lnSpc>
                <a:spcPct val="115000"/>
              </a:lnSpc>
              <a:spcBef>
                <a:spcPts val="1200"/>
              </a:spcBef>
              <a:spcAft>
                <a:spcPts val="0"/>
              </a:spcAft>
              <a:buNone/>
            </a:pPr>
            <a:r>
              <a:rPr lang="en-US" sz="2400">
                <a:solidFill>
                  <a:schemeClr val="lt2"/>
                </a:solidFill>
                <a:latin typeface="Trebuchet MS"/>
                <a:ea typeface="Trebuchet MS"/>
                <a:cs typeface="Trebuchet MS"/>
                <a:sym typeface="Trebuchet MS"/>
              </a:rPr>
              <a:t>3.</a:t>
            </a:r>
            <a:r>
              <a:rPr lang="en-US" sz="800">
                <a:solidFill>
                  <a:schemeClr val="lt2"/>
                </a:solidFill>
                <a:latin typeface="Trebuchet MS"/>
                <a:ea typeface="Trebuchet MS"/>
                <a:cs typeface="Trebuchet MS"/>
                <a:sym typeface="Trebuchet MS"/>
              </a:rPr>
              <a:t>  </a:t>
            </a:r>
            <a:r>
              <a:rPr lang="en-US" sz="2400">
                <a:solidFill>
                  <a:schemeClr val="lt2"/>
                </a:solidFill>
                <a:latin typeface="Trebuchet MS"/>
                <a:ea typeface="Trebuchet MS"/>
                <a:cs typeface="Trebuchet MS"/>
                <a:sym typeface="Trebuchet MS"/>
              </a:rPr>
              <a:t>Reports File</a:t>
            </a:r>
          </a:p>
        </p:txBody>
      </p:sp>
      <p:sp>
        <p:nvSpPr>
          <p:cNvPr id="8" name="TextBox 7">
            <a:extLst>
              <a:ext uri="{FF2B5EF4-FFF2-40B4-BE49-F238E27FC236}">
                <a16:creationId xmlns:a16="http://schemas.microsoft.com/office/drawing/2014/main" id="{B5A06093-50BB-5038-7519-64A320A5A9D1}"/>
              </a:ext>
            </a:extLst>
          </p:cNvPr>
          <p:cNvSpPr txBox="1"/>
          <p:nvPr/>
        </p:nvSpPr>
        <p:spPr>
          <a:xfrm>
            <a:off x="6507918" y="1131523"/>
            <a:ext cx="3649238" cy="1060162"/>
          </a:xfrm>
          <a:prstGeom prst="rect">
            <a:avLst/>
          </a:prstGeom>
          <a:solidFill>
            <a:schemeClr val="tx1">
              <a:lumMod val="75000"/>
            </a:schemeClr>
          </a:solidFill>
        </p:spPr>
        <p:txBody>
          <a:bodyPr wrap="square">
            <a:spAutoFit/>
          </a:bodyPr>
          <a:lstStyle/>
          <a:p>
            <a:pPr marL="0" lvl="0" indent="0" algn="l" rtl="0">
              <a:lnSpc>
                <a:spcPct val="115000"/>
              </a:lnSpc>
              <a:spcBef>
                <a:spcPts val="1200"/>
              </a:spcBef>
              <a:spcAft>
                <a:spcPts val="0"/>
              </a:spcAft>
              <a:buNone/>
            </a:pPr>
            <a:r>
              <a:rPr lang="en-US" sz="2400">
                <a:solidFill>
                  <a:schemeClr val="lt2"/>
                </a:solidFill>
                <a:latin typeface="Trebuchet MS"/>
                <a:ea typeface="Trebuchet MS"/>
                <a:cs typeface="Trebuchet MS"/>
                <a:sym typeface="Trebuchet MS"/>
              </a:rPr>
              <a:t>1.</a:t>
            </a:r>
            <a:r>
              <a:rPr lang="en-US" sz="800">
                <a:solidFill>
                  <a:schemeClr val="lt2"/>
                </a:solidFill>
                <a:latin typeface="Trebuchet MS"/>
                <a:ea typeface="Trebuchet MS"/>
                <a:cs typeface="Trebuchet MS"/>
                <a:sym typeface="Trebuchet MS"/>
              </a:rPr>
              <a:t>  </a:t>
            </a:r>
            <a:r>
              <a:rPr lang="en-US" sz="2400">
                <a:solidFill>
                  <a:schemeClr val="lt2"/>
                </a:solidFill>
                <a:latin typeface="Trebuchet MS"/>
                <a:ea typeface="Trebuchet MS"/>
                <a:cs typeface="Trebuchet MS"/>
                <a:sym typeface="Trebuchet MS"/>
              </a:rPr>
              <a:t>User File</a:t>
            </a:r>
          </a:p>
          <a:p>
            <a:pPr marL="0" lvl="0" indent="0" algn="l" rtl="0">
              <a:lnSpc>
                <a:spcPct val="115000"/>
              </a:lnSpc>
              <a:spcBef>
                <a:spcPts val="1200"/>
              </a:spcBef>
              <a:spcAft>
                <a:spcPts val="1200"/>
              </a:spcAft>
              <a:buNone/>
            </a:pPr>
            <a:r>
              <a:rPr lang="en-US" sz="2400">
                <a:solidFill>
                  <a:schemeClr val="lt2"/>
                </a:solidFill>
                <a:latin typeface="Trebuchet MS"/>
                <a:ea typeface="Trebuchet MS"/>
                <a:cs typeface="Trebuchet MS"/>
                <a:sym typeface="Trebuchet MS"/>
              </a:rPr>
              <a:t>2.Admin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Google Shape;658;p29"/>
          <p:cNvSpPr txBox="1"/>
          <p:nvPr/>
        </p:nvSpPr>
        <p:spPr>
          <a:xfrm>
            <a:off x="421328" y="1969444"/>
            <a:ext cx="11622600" cy="3694200"/>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lt1"/>
              </a:buClr>
              <a:buSzPts val="1600"/>
              <a:buFont typeface="Noto Sans Symbols"/>
              <a:buChar char="⮚"/>
            </a:pPr>
            <a:r>
              <a:rPr lang="en-US" sz="1800" b="1" i="1">
                <a:solidFill>
                  <a:schemeClr val="lt1"/>
                </a:solidFill>
                <a:latin typeface="Quattrocento Sans"/>
                <a:ea typeface="Quattrocento Sans"/>
                <a:cs typeface="Quattrocento Sans"/>
                <a:sym typeface="Quattrocento Sans"/>
              </a:rPr>
              <a:t>1- User Login:</a:t>
            </a:r>
            <a:r>
              <a:rPr lang="en-US" sz="1600">
                <a:solidFill>
                  <a:schemeClr val="lt1"/>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a:t>
            </a:r>
            <a:r>
              <a:rPr lang="en-US" sz="1600">
                <a:solidFill>
                  <a:schemeClr val="lt1"/>
                </a:solidFill>
                <a:latin typeface="Quattrocento Sans"/>
                <a:ea typeface="Quattrocento Sans"/>
                <a:cs typeface="Quattrocento Sans"/>
                <a:sym typeface="Quattrocento Sans"/>
              </a:rPr>
              <a:t>, a </a:t>
            </a:r>
            <a:r>
              <a:rPr lang="en-US" sz="1600" u="sng">
                <a:solidFill>
                  <a:schemeClr val="lt1"/>
                </a:solidFill>
                <a:latin typeface="Quattrocento Sans"/>
                <a:ea typeface="Quattrocento Sans"/>
                <a:cs typeface="Quattrocento Sans"/>
                <a:sym typeface="Quattrocento Sans"/>
              </a:rPr>
              <a:t>Data Analyst</a:t>
            </a:r>
            <a:r>
              <a:rPr lang="en-US" sz="1600">
                <a:solidFill>
                  <a:schemeClr val="lt1"/>
                </a:solidFill>
                <a:latin typeface="Quattrocento Sans"/>
                <a:ea typeface="Quattrocento Sans"/>
                <a:cs typeface="Quattrocento Sans"/>
                <a:sym typeface="Quattrocento Sans"/>
              </a:rPr>
              <a:t>, starts his day by accessing the </a:t>
            </a:r>
            <a:r>
              <a:rPr lang="en-US" sz="1600" u="sng">
                <a:solidFill>
                  <a:schemeClr val="lt1"/>
                </a:solidFill>
                <a:latin typeface="Quattrocento Sans"/>
                <a:ea typeface="Quattrocento Sans"/>
                <a:cs typeface="Quattrocento Sans"/>
                <a:sym typeface="Quattrocento Sans"/>
              </a:rPr>
              <a:t>data cleansing system</a:t>
            </a:r>
            <a:r>
              <a:rPr lang="en-US" sz="1600">
                <a:solidFill>
                  <a:schemeClr val="lt1"/>
                </a:solidFill>
                <a:latin typeface="Quattrocento Sans"/>
                <a:ea typeface="Quattrocento Sans"/>
                <a:cs typeface="Quattrocento Sans"/>
                <a:sym typeface="Quattrocento Sans"/>
              </a:rPr>
              <a:t>. he navigates to the login page and enters his username and password.</a:t>
            </a:r>
            <a:endParaRPr>
              <a:solidFill>
                <a:schemeClr val="lt1"/>
              </a:solidFill>
            </a:endParaRPr>
          </a:p>
          <a:p>
            <a:pPr marL="0" marR="0" lvl="0" indent="0" algn="l" rtl="0">
              <a:spcBef>
                <a:spcPts val="0"/>
              </a:spcBef>
              <a:spcAft>
                <a:spcPts val="0"/>
              </a:spcAft>
              <a:buClr>
                <a:schemeClr val="lt1"/>
              </a:buClr>
              <a:buSzPts val="1600"/>
              <a:buFont typeface="Noto Sans Symbols"/>
              <a:buNone/>
            </a:pPr>
            <a:endParaRPr sz="160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1600"/>
              <a:buFont typeface="Noto Sans Symbols"/>
              <a:buChar char="⮚"/>
            </a:pPr>
            <a:r>
              <a:rPr lang="en-US" sz="1800" b="1" i="1">
                <a:solidFill>
                  <a:schemeClr val="lt1"/>
                </a:solidFill>
                <a:latin typeface="Quattrocento Sans"/>
                <a:ea typeface="Quattrocento Sans"/>
                <a:cs typeface="Quattrocento Sans"/>
                <a:sym typeface="Quattrocento Sans"/>
              </a:rPr>
              <a:t>2- Dashboard Overview :</a:t>
            </a:r>
            <a:r>
              <a:rPr lang="en-US" sz="1800">
                <a:solidFill>
                  <a:schemeClr val="lt1"/>
                </a:solidFill>
                <a:latin typeface="Quattrocento Sans"/>
                <a:ea typeface="Quattrocento Sans"/>
                <a:cs typeface="Quattrocento Sans"/>
                <a:sym typeface="Quattrocento Sans"/>
              </a:rPr>
              <a:t> </a:t>
            </a:r>
            <a:r>
              <a:rPr lang="en-US" sz="1600">
                <a:solidFill>
                  <a:schemeClr val="lt1"/>
                </a:solidFill>
                <a:latin typeface="Quattrocento Sans"/>
                <a:ea typeface="Quattrocento Sans"/>
                <a:cs typeface="Quattrocento Sans"/>
                <a:sym typeface="Quattrocento Sans"/>
              </a:rPr>
              <a:t>Once logged in, </a:t>
            </a:r>
            <a:r>
              <a:rPr lang="en-US" sz="1600">
                <a:solidFill>
                  <a:srgbClr val="FFFF00"/>
                </a:solidFill>
                <a:latin typeface="Quattrocento Sans"/>
                <a:ea typeface="Quattrocento Sans"/>
                <a:cs typeface="Quattrocento Sans"/>
                <a:sym typeface="Quattrocento Sans"/>
              </a:rPr>
              <a:t>User</a:t>
            </a:r>
            <a:r>
              <a:rPr lang="en-US" sz="1600">
                <a:solidFill>
                  <a:schemeClr val="lt1"/>
                </a:solidFill>
                <a:latin typeface="Quattrocento Sans"/>
                <a:ea typeface="Quattrocento Sans"/>
                <a:cs typeface="Quattrocento Sans"/>
                <a:sym typeface="Quattrocento Sans"/>
              </a:rPr>
              <a:t> is presented with a dashboard displaying recent activities, status of ongoing </a:t>
            </a:r>
            <a:r>
              <a:rPr lang="en-US" sz="1600" u="sng">
                <a:solidFill>
                  <a:schemeClr val="lt1"/>
                </a:solidFill>
                <a:latin typeface="Quattrocento Sans"/>
                <a:ea typeface="Quattrocento Sans"/>
                <a:cs typeface="Quattrocento Sans"/>
                <a:sym typeface="Quattrocento Sans"/>
              </a:rPr>
              <a:t>data cleansing processes</a:t>
            </a:r>
            <a:r>
              <a:rPr lang="en-US" sz="1600">
                <a:solidFill>
                  <a:schemeClr val="lt1"/>
                </a:solidFill>
                <a:latin typeface="Quattrocento Sans"/>
                <a:ea typeface="Quattrocento Sans"/>
                <a:cs typeface="Quattrocento Sans"/>
                <a:sym typeface="Quattrocento Sans"/>
              </a:rPr>
              <a:t>, and notifications.</a:t>
            </a:r>
            <a:endParaRPr>
              <a:solidFill>
                <a:schemeClr val="lt1"/>
              </a:solidFill>
            </a:endParaRPr>
          </a:p>
          <a:p>
            <a:pPr marL="571500" marR="0" lvl="0" indent="-469900" algn="l" rtl="0">
              <a:spcBef>
                <a:spcPts val="0"/>
              </a:spcBef>
              <a:spcAft>
                <a:spcPts val="0"/>
              </a:spcAft>
              <a:buClr>
                <a:schemeClr val="lt1"/>
              </a:buClr>
              <a:buSzPts val="1600"/>
              <a:buFont typeface="Noto Sans Symbols"/>
              <a:buNone/>
            </a:pPr>
            <a:endParaRPr sz="1600" b="1" i="1">
              <a:solidFill>
                <a:schemeClr val="lt1"/>
              </a:solidFill>
              <a:latin typeface="Quattrocento Sans"/>
              <a:ea typeface="Quattrocento Sans"/>
              <a:cs typeface="Quattrocento Sans"/>
            </a:endParaRPr>
          </a:p>
          <a:p>
            <a:pPr marL="571500" marR="0" lvl="0" indent="-571500" algn="l" rtl="0">
              <a:spcBef>
                <a:spcPts val="0"/>
              </a:spcBef>
              <a:spcAft>
                <a:spcPts val="0"/>
              </a:spcAft>
              <a:buClr>
                <a:schemeClr val="lt1"/>
              </a:buClr>
              <a:buSzPts val="1600"/>
              <a:buFont typeface="Noto Sans Symbols"/>
              <a:buChar char="⮚"/>
            </a:pPr>
            <a:r>
              <a:rPr lang="en-US" sz="1800" b="1" i="1">
                <a:solidFill>
                  <a:schemeClr val="lt1"/>
                </a:solidFill>
                <a:latin typeface="Quattrocento Sans"/>
                <a:ea typeface="Quattrocento Sans"/>
                <a:cs typeface="Quattrocento Sans"/>
                <a:sym typeface="Quattrocento Sans"/>
              </a:rPr>
              <a:t>3- Upload Raw Data :</a:t>
            </a:r>
            <a:r>
              <a:rPr lang="en-US" sz="1800">
                <a:solidFill>
                  <a:schemeClr val="lt1"/>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a:t>
            </a:r>
            <a:r>
              <a:rPr lang="en-US" sz="1600">
                <a:solidFill>
                  <a:schemeClr val="lt1"/>
                </a:solidFill>
                <a:latin typeface="Quattrocento Sans"/>
                <a:ea typeface="Quattrocento Sans"/>
                <a:cs typeface="Quattrocento Sans"/>
                <a:sym typeface="Quattrocento Sans"/>
              </a:rPr>
              <a:t> initiates a new </a:t>
            </a:r>
            <a:r>
              <a:rPr lang="en-US" sz="1600" u="sng">
                <a:solidFill>
                  <a:schemeClr val="lt1"/>
                </a:solidFill>
                <a:latin typeface="Quattrocento Sans"/>
                <a:ea typeface="Quattrocento Sans"/>
                <a:cs typeface="Quattrocento Sans"/>
                <a:sym typeface="Quattrocento Sans"/>
              </a:rPr>
              <a:t>data cleansing task </a:t>
            </a:r>
            <a:r>
              <a:rPr lang="en-US" sz="1600">
                <a:solidFill>
                  <a:schemeClr val="lt1"/>
                </a:solidFill>
                <a:latin typeface="Quattrocento Sans"/>
                <a:ea typeface="Quattrocento Sans"/>
                <a:cs typeface="Quattrocento Sans"/>
                <a:sym typeface="Quattrocento Sans"/>
              </a:rPr>
              <a:t>by selecting the "Upload Data" option. he uploads raw data files from his local machine, </a:t>
            </a:r>
            <a:r>
              <a:rPr lang="en-US" sz="1600" b="1" u="sng">
                <a:solidFill>
                  <a:schemeClr val="lt1"/>
                </a:solidFill>
                <a:latin typeface="Quattrocento Sans"/>
                <a:ea typeface="Quattrocento Sans"/>
                <a:cs typeface="Quattrocento Sans"/>
                <a:sym typeface="Quattrocento Sans"/>
              </a:rPr>
              <a:t>including CSV and Excel files.</a:t>
            </a:r>
            <a:endParaRPr>
              <a:solidFill>
                <a:schemeClr val="lt1"/>
              </a:solidFill>
            </a:endParaRPr>
          </a:p>
          <a:p>
            <a:pPr marL="571500" marR="0" lvl="0" indent="-469900" algn="l" rtl="0">
              <a:spcBef>
                <a:spcPts val="0"/>
              </a:spcBef>
              <a:spcAft>
                <a:spcPts val="0"/>
              </a:spcAft>
              <a:buClr>
                <a:schemeClr val="lt1"/>
              </a:buClr>
              <a:buSzPts val="1600"/>
              <a:buFont typeface="Noto Sans Symbols"/>
              <a:buNone/>
            </a:pPr>
            <a:endParaRPr sz="160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1600"/>
              <a:buFont typeface="Noto Sans Symbols"/>
              <a:buChar char="⮚"/>
            </a:pPr>
            <a:r>
              <a:rPr lang="en-US" sz="1800">
                <a:solidFill>
                  <a:schemeClr val="lt1"/>
                </a:solidFill>
                <a:latin typeface="Quattrocento Sans"/>
                <a:ea typeface="Quattrocento Sans"/>
                <a:cs typeface="Quattrocento Sans"/>
                <a:sym typeface="Quattrocento Sans"/>
              </a:rPr>
              <a:t>4- </a:t>
            </a:r>
            <a:r>
              <a:rPr lang="en-US" sz="1800" b="1" i="1">
                <a:solidFill>
                  <a:schemeClr val="lt1"/>
                </a:solidFill>
                <a:latin typeface="Quattrocento Sans"/>
                <a:ea typeface="Quattrocento Sans"/>
                <a:cs typeface="Quattrocento Sans"/>
                <a:sym typeface="Quattrocento Sans"/>
              </a:rPr>
              <a:t>Select Cleansing </a:t>
            </a:r>
            <a:r>
              <a:rPr lang="en-US" sz="1800" b="1" i="1" err="1">
                <a:solidFill>
                  <a:schemeClr val="lt1"/>
                </a:solidFill>
                <a:latin typeface="Quattrocento Sans"/>
                <a:ea typeface="Quattrocento Sans"/>
                <a:cs typeface="Quattrocento Sans"/>
                <a:sym typeface="Quattrocento Sans"/>
              </a:rPr>
              <a:t>Techniqes</a:t>
            </a:r>
            <a:r>
              <a:rPr lang="en-US" sz="1800">
                <a:solidFill>
                  <a:schemeClr val="lt1"/>
                </a:solidFill>
                <a:latin typeface="Quattrocento Sans"/>
                <a:ea typeface="Quattrocento Sans"/>
                <a:cs typeface="Quattrocento Sans"/>
                <a:sym typeface="Quattrocento Sans"/>
              </a:rPr>
              <a:t>:</a:t>
            </a:r>
            <a:r>
              <a:rPr lang="en-US" sz="1600">
                <a:solidFill>
                  <a:schemeClr val="lt1"/>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a:t>
            </a:r>
            <a:r>
              <a:rPr lang="en-US" sz="1600">
                <a:solidFill>
                  <a:schemeClr val="lt1"/>
                </a:solidFill>
                <a:latin typeface="Quattrocento Sans"/>
                <a:ea typeface="Quattrocento Sans"/>
                <a:cs typeface="Quattrocento Sans"/>
                <a:sym typeface="Quattrocento Sans"/>
              </a:rPr>
              <a:t> reviews the uploaded data and selects specific cleansing rules based on the data quality requirements. She chooses rules for handling missing values, removing duplicates, and standardizing formats.</a:t>
            </a:r>
            <a:endParaRPr/>
          </a:p>
          <a:p>
            <a:pPr marL="571500" marR="0" lvl="0" indent="-469900" algn="l" rtl="0">
              <a:spcBef>
                <a:spcPts val="0"/>
              </a:spcBef>
              <a:spcAft>
                <a:spcPts val="0"/>
              </a:spcAft>
              <a:buClr>
                <a:schemeClr val="lt1"/>
              </a:buClr>
              <a:buSzPts val="1600"/>
              <a:buFont typeface="Noto Sans Symbols"/>
              <a:buNone/>
            </a:pPr>
            <a:endParaRPr sz="160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1600"/>
              <a:buFont typeface="Noto Sans Symbols"/>
              <a:buChar char="⮚"/>
            </a:pPr>
            <a:r>
              <a:rPr lang="en-US" sz="1800" b="1" i="1">
                <a:solidFill>
                  <a:schemeClr val="lt1"/>
                </a:solidFill>
                <a:latin typeface="Quattrocento Sans"/>
                <a:ea typeface="Quattrocento Sans"/>
                <a:cs typeface="Quattrocento Sans"/>
                <a:sym typeface="Quattrocento Sans"/>
              </a:rPr>
              <a:t>5- Initiate Cleansing Process :</a:t>
            </a:r>
            <a:r>
              <a:rPr lang="en-US" sz="1800">
                <a:solidFill>
                  <a:schemeClr val="lt1"/>
                </a:solidFill>
                <a:latin typeface="Quattrocento Sans"/>
                <a:ea typeface="Quattrocento Sans"/>
                <a:cs typeface="Quattrocento Sans"/>
                <a:sym typeface="Quattrocento Sans"/>
              </a:rPr>
              <a:t> </a:t>
            </a:r>
            <a:r>
              <a:rPr lang="en-US" sz="1600">
                <a:solidFill>
                  <a:schemeClr val="lt1"/>
                </a:solidFill>
                <a:latin typeface="Quattrocento Sans"/>
                <a:ea typeface="Quattrocento Sans"/>
                <a:cs typeface="Quattrocento Sans"/>
                <a:sym typeface="Quattrocento Sans"/>
              </a:rPr>
              <a:t>With the selected rules in place, </a:t>
            </a:r>
            <a:r>
              <a:rPr lang="en-US" sz="1600">
                <a:solidFill>
                  <a:srgbClr val="FFFF00"/>
                </a:solidFill>
                <a:latin typeface="Quattrocento Sans"/>
                <a:ea typeface="Quattrocento Sans"/>
                <a:cs typeface="Quattrocento Sans"/>
                <a:sym typeface="Quattrocento Sans"/>
              </a:rPr>
              <a:t>User</a:t>
            </a:r>
            <a:r>
              <a:rPr lang="en-US" sz="1600">
                <a:solidFill>
                  <a:schemeClr val="lt1"/>
                </a:solidFill>
                <a:latin typeface="Quattrocento Sans"/>
                <a:ea typeface="Quattrocento Sans"/>
                <a:cs typeface="Quattrocento Sans"/>
                <a:sym typeface="Quattrocento Sans"/>
              </a:rPr>
              <a:t> initiates the data cleansing process. The system begins processing the data according to the defined rules.</a:t>
            </a:r>
            <a:endParaRPr lang="en-US">
              <a:solidFill>
                <a:schemeClr val="lt1"/>
              </a:solidFill>
            </a:endParaRPr>
          </a:p>
        </p:txBody>
      </p:sp>
      <p:sp>
        <p:nvSpPr>
          <p:cNvPr id="659" name="Google Shape;659;p29"/>
          <p:cNvSpPr txBox="1"/>
          <p:nvPr/>
        </p:nvSpPr>
        <p:spPr>
          <a:xfrm>
            <a:off x="725715" y="799444"/>
            <a:ext cx="6096000" cy="585000"/>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2.6 User</a:t>
            </a:r>
            <a:r>
              <a:rPr lang="en-US" sz="3200" b="1">
                <a:solidFill>
                  <a:schemeClr val="accent1"/>
                </a:solidFill>
                <a:latin typeface="Arial"/>
                <a:ea typeface="Arial"/>
                <a:cs typeface="Arial"/>
                <a:sym typeface="Arial"/>
              </a:rPr>
              <a:t> &amp; system scenarios:-</a:t>
            </a:r>
            <a:endParaRPr sz="3200" b="1" i="0">
              <a:solidFill>
                <a:schemeClr val="accent1"/>
              </a:solidFill>
              <a:latin typeface="Arial"/>
              <a:ea typeface="Arial"/>
              <a:cs typeface="Arial"/>
              <a:sym typeface="Arial"/>
            </a:endParaRPr>
          </a:p>
        </p:txBody>
      </p:sp>
      <p:sp>
        <p:nvSpPr>
          <p:cNvPr id="2" name="Google Shape;659;p29">
            <a:extLst>
              <a:ext uri="{FF2B5EF4-FFF2-40B4-BE49-F238E27FC236}">
                <a16:creationId xmlns:a16="http://schemas.microsoft.com/office/drawing/2014/main" id="{AED864D6-D40E-292E-B273-4231F7D71F27}"/>
              </a:ext>
            </a:extLst>
          </p:cNvPr>
          <p:cNvSpPr txBox="1"/>
          <p:nvPr/>
        </p:nvSpPr>
        <p:spPr>
          <a:xfrm>
            <a:off x="725715" y="1384444"/>
            <a:ext cx="903160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i="0">
                <a:solidFill>
                  <a:srgbClr val="FFC000"/>
                </a:solidFill>
                <a:latin typeface="Arial"/>
                <a:ea typeface="Arial"/>
                <a:cs typeface="Arial"/>
                <a:sym typeface="Arial"/>
              </a:rPr>
              <a:t>We thought of 30 system scenarios that we can implement in our system</a:t>
            </a:r>
            <a:endParaRPr b="1" i="0">
              <a:solidFill>
                <a:srgbClr val="FFC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Google Shape;664;p30"/>
          <p:cNvSpPr txBox="1"/>
          <p:nvPr/>
        </p:nvSpPr>
        <p:spPr>
          <a:xfrm>
            <a:off x="410177" y="1384219"/>
            <a:ext cx="11622600" cy="4247276"/>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lt1"/>
              </a:buClr>
              <a:buSzPts val="1600"/>
              <a:buFont typeface="Noto Sans Symbols"/>
              <a:buChar char="⮚"/>
            </a:pPr>
            <a:r>
              <a:rPr lang="en-US" sz="1800">
                <a:solidFill>
                  <a:schemeClr val="lt1"/>
                </a:solidFill>
                <a:latin typeface="Quattrocento Sans"/>
                <a:ea typeface="Quattrocento Sans"/>
                <a:cs typeface="Quattrocento Sans"/>
                <a:sym typeface="Quattrocento Sans"/>
              </a:rPr>
              <a:t>6- </a:t>
            </a:r>
            <a:r>
              <a:rPr lang="en-US" sz="1800" b="1" i="1">
                <a:solidFill>
                  <a:schemeClr val="lt1"/>
                </a:solidFill>
                <a:latin typeface="Quattrocento Sans"/>
                <a:ea typeface="Quattrocento Sans"/>
                <a:cs typeface="Quattrocento Sans"/>
                <a:sym typeface="Quattrocento Sans"/>
              </a:rPr>
              <a:t>Validation and Sanitization </a:t>
            </a:r>
            <a:r>
              <a:rPr lang="en-US" sz="1800">
                <a:solidFill>
                  <a:schemeClr val="lt1"/>
                </a:solidFill>
                <a:latin typeface="Quattrocento Sans"/>
                <a:ea typeface="Quattrocento Sans"/>
                <a:cs typeface="Quattrocento Sans"/>
                <a:sym typeface="Quattrocento Sans"/>
              </a:rPr>
              <a:t>: </a:t>
            </a:r>
            <a:r>
              <a:rPr lang="en-US" sz="1600" u="sng">
                <a:solidFill>
                  <a:schemeClr val="lt1"/>
                </a:solidFill>
                <a:latin typeface="Quattrocento Sans"/>
                <a:ea typeface="Quattrocento Sans"/>
                <a:cs typeface="Quattrocento Sans"/>
                <a:sym typeface="Quattrocento Sans"/>
              </a:rPr>
              <a:t>The system </a:t>
            </a:r>
            <a:r>
              <a:rPr lang="en-US" sz="1600">
                <a:solidFill>
                  <a:schemeClr val="lt1"/>
                </a:solidFill>
                <a:latin typeface="Quattrocento Sans"/>
                <a:ea typeface="Quattrocento Sans"/>
                <a:cs typeface="Quattrocento Sans"/>
                <a:sym typeface="Quattrocento Sans"/>
              </a:rPr>
              <a:t>validates and sanitizes the data, identifying and removing any </a:t>
            </a:r>
            <a:r>
              <a:rPr lang="en-US" sz="1600">
                <a:solidFill>
                  <a:srgbClr val="FF0000"/>
                </a:solidFill>
                <a:latin typeface="Quattrocento Sans"/>
                <a:ea typeface="Quattrocento Sans"/>
                <a:cs typeface="Quattrocento Sans"/>
                <a:sym typeface="Quattrocento Sans"/>
              </a:rPr>
              <a:t>anomalies, errors, or potential threats. </a:t>
            </a:r>
            <a:r>
              <a:rPr lang="en-US" sz="1600">
                <a:solidFill>
                  <a:schemeClr val="lt1"/>
                </a:solidFill>
                <a:latin typeface="Quattrocento Sans"/>
                <a:ea typeface="Quattrocento Sans"/>
                <a:cs typeface="Quattrocento Sans"/>
                <a:sym typeface="Quattrocento Sans"/>
              </a:rPr>
              <a:t>It logs the cleansing activities for auditing purposes.</a:t>
            </a:r>
            <a:endParaRPr/>
          </a:p>
          <a:p>
            <a:pPr marL="571500" marR="0" lvl="0" indent="-469900" algn="l" rtl="0">
              <a:spcBef>
                <a:spcPts val="0"/>
              </a:spcBef>
              <a:spcAft>
                <a:spcPts val="0"/>
              </a:spcAft>
              <a:buClr>
                <a:schemeClr val="lt1"/>
              </a:buClr>
              <a:buSzPts val="1600"/>
              <a:buFont typeface="Noto Sans Symbols"/>
              <a:buNone/>
            </a:pPr>
            <a:endParaRPr sz="160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1600"/>
              <a:buFont typeface="Noto Sans Symbols"/>
              <a:buChar char="⮚"/>
            </a:pPr>
            <a:r>
              <a:rPr lang="en-US" sz="1800">
                <a:solidFill>
                  <a:schemeClr val="lt1"/>
                </a:solidFill>
                <a:latin typeface="Quattrocento Sans"/>
                <a:ea typeface="Quattrocento Sans"/>
                <a:cs typeface="Quattrocento Sans"/>
                <a:sym typeface="Quattrocento Sans"/>
              </a:rPr>
              <a:t>7- </a:t>
            </a:r>
            <a:r>
              <a:rPr lang="en-US" sz="1800" b="1" i="1">
                <a:solidFill>
                  <a:schemeClr val="lt1"/>
                </a:solidFill>
                <a:latin typeface="Quattrocento Sans"/>
                <a:ea typeface="Quattrocento Sans"/>
                <a:cs typeface="Quattrocento Sans"/>
                <a:sym typeface="Quattrocento Sans"/>
              </a:rPr>
              <a:t>Data Review </a:t>
            </a:r>
            <a:r>
              <a:rPr lang="en-US" sz="1800">
                <a:solidFill>
                  <a:schemeClr val="lt1"/>
                </a:solidFill>
                <a:latin typeface="Quattrocento Sans"/>
                <a:ea typeface="Quattrocento Sans"/>
                <a:cs typeface="Quattrocento Sans"/>
                <a:sym typeface="Quattrocento Sans"/>
              </a:rPr>
              <a:t>: </a:t>
            </a:r>
            <a:r>
              <a:rPr lang="en-US" sz="1600">
                <a:solidFill>
                  <a:schemeClr val="lt1"/>
                </a:solidFill>
                <a:latin typeface="Quattrocento Sans"/>
                <a:ea typeface="Quattrocento Sans"/>
                <a:cs typeface="Quattrocento Sans"/>
                <a:sym typeface="Quattrocento Sans"/>
              </a:rPr>
              <a:t>Once the cleansing process is </a:t>
            </a:r>
            <a:r>
              <a:rPr lang="en-US" sz="1600">
                <a:solidFill>
                  <a:schemeClr val="accent3"/>
                </a:solidFill>
                <a:latin typeface="Quattrocento Sans"/>
                <a:ea typeface="Quattrocento Sans"/>
                <a:cs typeface="Quattrocento Sans"/>
                <a:sym typeface="Quattrocento Sans"/>
              </a:rPr>
              <a:t>complete</a:t>
            </a:r>
            <a:r>
              <a:rPr lang="en-US" sz="1600">
                <a:solidFill>
                  <a:schemeClr val="lt1"/>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a:t>
            </a:r>
            <a:r>
              <a:rPr lang="en-US" sz="1600">
                <a:solidFill>
                  <a:schemeClr val="lt1"/>
                </a:solidFill>
                <a:latin typeface="Quattrocento Sans"/>
                <a:ea typeface="Quattrocento Sans"/>
                <a:cs typeface="Quattrocento Sans"/>
                <a:sym typeface="Quattrocento Sans"/>
              </a:rPr>
              <a:t> reviews the cleansed data using interactive visualization tools and data preview features provided by </a:t>
            </a:r>
            <a:r>
              <a:rPr lang="en-US" sz="1600" u="sng">
                <a:solidFill>
                  <a:schemeClr val="lt1"/>
                </a:solidFill>
                <a:latin typeface="Quattrocento Sans"/>
                <a:ea typeface="Quattrocento Sans"/>
                <a:cs typeface="Quattrocento Sans"/>
                <a:sym typeface="Quattrocento Sans"/>
              </a:rPr>
              <a:t>the system</a:t>
            </a:r>
            <a:r>
              <a:rPr lang="en-US" sz="1600">
                <a:solidFill>
                  <a:schemeClr val="lt1"/>
                </a:solidFill>
                <a:latin typeface="Quattrocento Sans"/>
                <a:ea typeface="Quattrocento Sans"/>
                <a:cs typeface="Quattrocento Sans"/>
                <a:sym typeface="Quattrocento Sans"/>
              </a:rPr>
              <a:t>.</a:t>
            </a:r>
            <a:endParaRPr/>
          </a:p>
          <a:p>
            <a:pPr marL="571500" marR="0" lvl="0" indent="-469900" algn="l" rtl="0">
              <a:spcBef>
                <a:spcPts val="0"/>
              </a:spcBef>
              <a:spcAft>
                <a:spcPts val="0"/>
              </a:spcAft>
              <a:buClr>
                <a:schemeClr val="lt1"/>
              </a:buClr>
              <a:buSzPts val="1600"/>
              <a:buFont typeface="Noto Sans Symbols"/>
              <a:buNone/>
            </a:pPr>
            <a:endParaRPr sz="180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1600"/>
              <a:buFont typeface="Noto Sans Symbols"/>
              <a:buChar char="⮚"/>
            </a:pPr>
            <a:r>
              <a:rPr lang="en-US" sz="1800">
                <a:solidFill>
                  <a:schemeClr val="lt1"/>
                </a:solidFill>
                <a:latin typeface="Quattrocento Sans"/>
                <a:ea typeface="Quattrocento Sans"/>
                <a:cs typeface="Quattrocento Sans"/>
                <a:sym typeface="Quattrocento Sans"/>
              </a:rPr>
              <a:t>8- </a:t>
            </a:r>
            <a:r>
              <a:rPr lang="en-US" sz="1800" b="1" i="1">
                <a:solidFill>
                  <a:schemeClr val="lt1"/>
                </a:solidFill>
                <a:latin typeface="Quattrocento Sans"/>
                <a:ea typeface="Quattrocento Sans"/>
                <a:cs typeface="Quattrocento Sans"/>
                <a:sym typeface="Quattrocento Sans"/>
              </a:rPr>
              <a:t>Approval of Cleansed Data </a:t>
            </a:r>
            <a:r>
              <a:rPr lang="en-US" sz="1800">
                <a:solidFill>
                  <a:schemeClr val="lt1"/>
                </a:solidFill>
                <a:latin typeface="Quattrocento Sans"/>
                <a:ea typeface="Quattrocento Sans"/>
                <a:cs typeface="Quattrocento Sans"/>
                <a:sym typeface="Quattrocento Sans"/>
              </a:rPr>
              <a:t>: </a:t>
            </a:r>
            <a:r>
              <a:rPr lang="en-US" sz="1600">
                <a:solidFill>
                  <a:schemeClr val="lt1"/>
                </a:solidFill>
                <a:latin typeface="Quattrocento Sans"/>
                <a:ea typeface="Quattrocento Sans"/>
                <a:cs typeface="Quattrocento Sans"/>
                <a:sym typeface="Quattrocento Sans"/>
              </a:rPr>
              <a:t>Satisfied with the quality of </a:t>
            </a:r>
            <a:r>
              <a:rPr lang="en-US" sz="1600" u="sng">
                <a:solidFill>
                  <a:schemeClr val="lt1"/>
                </a:solidFill>
                <a:latin typeface="Quattrocento Sans"/>
                <a:ea typeface="Quattrocento Sans"/>
                <a:cs typeface="Quattrocento Sans"/>
                <a:sym typeface="Quattrocento Sans"/>
              </a:rPr>
              <a:t>the cleansed data</a:t>
            </a:r>
            <a:r>
              <a:rPr lang="en-US" sz="1600">
                <a:solidFill>
                  <a:schemeClr val="lt1"/>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a:t>
            </a:r>
            <a:r>
              <a:rPr lang="en-US" sz="1600">
                <a:solidFill>
                  <a:schemeClr val="lt1"/>
                </a:solidFill>
                <a:latin typeface="Quattrocento Sans"/>
                <a:ea typeface="Quattrocento Sans"/>
                <a:cs typeface="Quattrocento Sans"/>
                <a:sym typeface="Quattrocento Sans"/>
              </a:rPr>
              <a:t> approves it for further use. he acknowledges the system-generated summary of changes made during </a:t>
            </a:r>
            <a:r>
              <a:rPr lang="en-US" sz="1600" u="sng">
                <a:solidFill>
                  <a:schemeClr val="lt1"/>
                </a:solidFill>
                <a:latin typeface="Quattrocento Sans"/>
                <a:ea typeface="Quattrocento Sans"/>
                <a:cs typeface="Quattrocento Sans"/>
                <a:sym typeface="Quattrocento Sans"/>
              </a:rPr>
              <a:t>the cleansing process</a:t>
            </a:r>
            <a:r>
              <a:rPr lang="en-US" sz="1600">
                <a:solidFill>
                  <a:schemeClr val="lt1"/>
                </a:solidFill>
                <a:latin typeface="Quattrocento Sans"/>
                <a:ea typeface="Quattrocento Sans"/>
                <a:cs typeface="Quattrocento Sans"/>
                <a:sym typeface="Quattrocento Sans"/>
              </a:rPr>
              <a:t>.</a:t>
            </a:r>
            <a:endParaRPr/>
          </a:p>
          <a:p>
            <a:pPr marL="571500" marR="0" lvl="0" indent="-469900" algn="l" rtl="0">
              <a:spcBef>
                <a:spcPts val="0"/>
              </a:spcBef>
              <a:spcAft>
                <a:spcPts val="0"/>
              </a:spcAft>
              <a:buClr>
                <a:schemeClr val="lt1"/>
              </a:buClr>
              <a:buSzPts val="1600"/>
              <a:buFont typeface="Noto Sans Symbols"/>
              <a:buNone/>
            </a:pPr>
            <a:endParaRPr sz="160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1600"/>
              <a:buFont typeface="Noto Sans Symbols"/>
              <a:buChar char="⮚"/>
            </a:pPr>
            <a:r>
              <a:rPr lang="en-US" sz="1800">
                <a:solidFill>
                  <a:schemeClr val="lt1"/>
                </a:solidFill>
                <a:latin typeface="Quattrocento Sans"/>
                <a:ea typeface="Quattrocento Sans"/>
                <a:cs typeface="Quattrocento Sans"/>
                <a:sym typeface="Quattrocento Sans"/>
              </a:rPr>
              <a:t>9- </a:t>
            </a:r>
            <a:r>
              <a:rPr lang="en-US" sz="1800" b="1" i="1">
                <a:solidFill>
                  <a:schemeClr val="lt1"/>
                </a:solidFill>
                <a:latin typeface="Quattrocento Sans"/>
                <a:ea typeface="Quattrocento Sans"/>
                <a:cs typeface="Quattrocento Sans"/>
                <a:sym typeface="Quattrocento Sans"/>
              </a:rPr>
              <a:t>Export Cleansed Data </a:t>
            </a:r>
            <a:r>
              <a:rPr lang="en-US" sz="1800">
                <a:solidFill>
                  <a:schemeClr val="lt1"/>
                </a:solidFill>
                <a:latin typeface="Quattrocento Sans"/>
                <a:ea typeface="Quattrocento Sans"/>
                <a:cs typeface="Quattrocento Sans"/>
                <a:sym typeface="Quattrocento Sans"/>
              </a:rPr>
              <a:t>: </a:t>
            </a:r>
            <a:r>
              <a:rPr lang="en-US" sz="1600">
                <a:solidFill>
                  <a:schemeClr val="lt1"/>
                </a:solidFill>
                <a:latin typeface="Quattrocento Sans"/>
                <a:ea typeface="Quattrocento Sans"/>
                <a:cs typeface="Quattrocento Sans"/>
                <a:sym typeface="Quattrocento Sans"/>
              </a:rPr>
              <a:t>User exports the cleansed data in CSV format to share with other team members for analysis. The system generates a </a:t>
            </a:r>
            <a:r>
              <a:rPr lang="en-US" sz="1600">
                <a:solidFill>
                  <a:schemeClr val="accent3"/>
                </a:solidFill>
                <a:latin typeface="Quattrocento Sans"/>
                <a:ea typeface="Quattrocento Sans"/>
                <a:cs typeface="Quattrocento Sans"/>
                <a:sym typeface="Quattrocento Sans"/>
              </a:rPr>
              <a:t>download link</a:t>
            </a:r>
            <a:r>
              <a:rPr lang="en-US" sz="1600">
                <a:solidFill>
                  <a:schemeClr val="lt1"/>
                </a:solidFill>
                <a:latin typeface="Quattrocento Sans"/>
                <a:ea typeface="Quattrocento Sans"/>
                <a:cs typeface="Quattrocento Sans"/>
                <a:sym typeface="Quattrocento Sans"/>
              </a:rPr>
              <a:t>, and </a:t>
            </a:r>
            <a:r>
              <a:rPr lang="en-US" sz="1600">
                <a:solidFill>
                  <a:srgbClr val="FFFF00"/>
                </a:solidFill>
                <a:latin typeface="Quattrocento Sans"/>
                <a:ea typeface="Quattrocento Sans"/>
                <a:cs typeface="Quattrocento Sans"/>
                <a:sym typeface="Quattrocento Sans"/>
              </a:rPr>
              <a:t>User</a:t>
            </a:r>
            <a:r>
              <a:rPr lang="en-US" sz="1600">
                <a:solidFill>
                  <a:schemeClr val="lt1"/>
                </a:solidFill>
                <a:latin typeface="Quattrocento Sans"/>
                <a:ea typeface="Quattrocento Sans"/>
                <a:cs typeface="Quattrocento Sans"/>
                <a:sym typeface="Quattrocento Sans"/>
              </a:rPr>
              <a:t> saves the file to his local machine.</a:t>
            </a:r>
            <a:endParaRPr/>
          </a:p>
          <a:p>
            <a:pPr marL="571500" marR="0" lvl="0" indent="-469900" algn="l" rtl="0">
              <a:spcBef>
                <a:spcPts val="0"/>
              </a:spcBef>
              <a:spcAft>
                <a:spcPts val="0"/>
              </a:spcAft>
              <a:buClr>
                <a:schemeClr val="lt1"/>
              </a:buClr>
              <a:buSzPts val="1600"/>
              <a:buFont typeface="Noto Sans Symbols"/>
              <a:buNone/>
            </a:pPr>
            <a:endParaRPr sz="160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1600"/>
              <a:buFont typeface="Noto Sans Symbols"/>
              <a:buChar char="⮚"/>
            </a:pPr>
            <a:r>
              <a:rPr lang="en-US" sz="1800">
                <a:solidFill>
                  <a:schemeClr val="lt1"/>
                </a:solidFill>
                <a:latin typeface="Quattrocento Sans"/>
                <a:ea typeface="Quattrocento Sans"/>
                <a:cs typeface="Quattrocento Sans"/>
                <a:sym typeface="Quattrocento Sans"/>
              </a:rPr>
              <a:t>10- </a:t>
            </a:r>
            <a:r>
              <a:rPr lang="en-US" sz="1800" b="1" i="1">
                <a:solidFill>
                  <a:schemeClr val="lt1"/>
                </a:solidFill>
                <a:latin typeface="Quattrocento Sans"/>
                <a:ea typeface="Quattrocento Sans"/>
                <a:cs typeface="Quattrocento Sans"/>
                <a:sym typeface="Quattrocento Sans"/>
              </a:rPr>
              <a:t>Generate Data Cleansing Report </a:t>
            </a:r>
            <a:r>
              <a:rPr lang="en-US" sz="1600">
                <a:solidFill>
                  <a:schemeClr val="lt1"/>
                </a:solidFill>
                <a:latin typeface="Quattrocento Sans"/>
                <a:ea typeface="Quattrocento Sans"/>
                <a:cs typeface="Quattrocento Sans"/>
                <a:sym typeface="Quattrocento Sans"/>
              </a:rPr>
              <a:t>: Before logging out, </a:t>
            </a:r>
            <a:r>
              <a:rPr lang="en-US" sz="1600">
                <a:solidFill>
                  <a:srgbClr val="FFFF00"/>
                </a:solidFill>
                <a:latin typeface="Quattrocento Sans"/>
                <a:ea typeface="Quattrocento Sans"/>
                <a:cs typeface="Quattrocento Sans"/>
                <a:sym typeface="Quattrocento Sans"/>
              </a:rPr>
              <a:t>User </a:t>
            </a:r>
            <a:r>
              <a:rPr lang="en-US" sz="1600">
                <a:solidFill>
                  <a:schemeClr val="lt1"/>
                </a:solidFill>
                <a:latin typeface="Quattrocento Sans"/>
                <a:ea typeface="Quattrocento Sans"/>
                <a:cs typeface="Quattrocento Sans"/>
                <a:sym typeface="Quattrocento Sans"/>
              </a:rPr>
              <a:t>generates a comprehensive report summarizing the data cleansing activities, including </a:t>
            </a:r>
            <a:r>
              <a:rPr lang="en-US" sz="1600" u="sng">
                <a:solidFill>
                  <a:schemeClr val="lt1"/>
                </a:solidFill>
                <a:latin typeface="Quattrocento Sans"/>
                <a:ea typeface="Quattrocento Sans"/>
                <a:cs typeface="Quattrocento Sans"/>
                <a:sym typeface="Quattrocento Sans"/>
              </a:rPr>
              <a:t>the number of records processed, errors identified, and the effectiveness of applied rules.</a:t>
            </a:r>
            <a:endParaRPr/>
          </a:p>
          <a:p>
            <a:pPr marL="571500" marR="0" lvl="0" indent="-469900" algn="l" rtl="0">
              <a:spcBef>
                <a:spcPts val="0"/>
              </a:spcBef>
              <a:spcAft>
                <a:spcPts val="0"/>
              </a:spcAft>
              <a:buClr>
                <a:schemeClr val="lt1"/>
              </a:buClr>
              <a:buSzPts val="1600"/>
              <a:buFont typeface="Noto Sans Symbols"/>
              <a:buNone/>
            </a:pPr>
            <a:endParaRPr sz="160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1600"/>
              <a:buFont typeface="Noto Sans Symbols"/>
              <a:buChar char="⮚"/>
            </a:pPr>
            <a:r>
              <a:rPr lang="en-US" sz="1800">
                <a:solidFill>
                  <a:schemeClr val="lt1"/>
                </a:solidFill>
                <a:latin typeface="Quattrocento Sans"/>
                <a:ea typeface="Quattrocento Sans"/>
                <a:cs typeface="Quattrocento Sans"/>
                <a:sym typeface="Quattrocento Sans"/>
              </a:rPr>
              <a:t>11- </a:t>
            </a:r>
            <a:r>
              <a:rPr lang="en-US" sz="1800" b="1" i="1">
                <a:solidFill>
                  <a:schemeClr val="lt1"/>
                </a:solidFill>
                <a:latin typeface="Quattrocento Sans"/>
                <a:ea typeface="Quattrocento Sans"/>
                <a:cs typeface="Quattrocento Sans"/>
                <a:sym typeface="Quattrocento Sans"/>
              </a:rPr>
              <a:t>Logout</a:t>
            </a:r>
            <a:r>
              <a:rPr lang="en-US" sz="1800">
                <a:solidFill>
                  <a:schemeClr val="lt1"/>
                </a:solidFill>
                <a:latin typeface="Quattrocento Sans"/>
                <a:ea typeface="Quattrocento Sans"/>
                <a:cs typeface="Quattrocento Sans"/>
                <a:sym typeface="Quattrocento Sans"/>
              </a:rPr>
              <a:t> : </a:t>
            </a:r>
            <a:r>
              <a:rPr lang="en-US" sz="1600">
                <a:solidFill>
                  <a:srgbClr val="FFFF00"/>
                </a:solidFill>
                <a:latin typeface="Quattrocento Sans"/>
                <a:ea typeface="Quattrocento Sans"/>
                <a:cs typeface="Quattrocento Sans"/>
                <a:sym typeface="Quattrocento Sans"/>
              </a:rPr>
              <a:t>User</a:t>
            </a:r>
            <a:r>
              <a:rPr lang="en-US" sz="1600">
                <a:solidFill>
                  <a:schemeClr val="lt1"/>
                </a:solidFill>
                <a:latin typeface="Quattrocento Sans"/>
                <a:ea typeface="Quattrocento Sans"/>
                <a:cs typeface="Quattrocento Sans"/>
                <a:sym typeface="Quattrocento Sans"/>
              </a:rPr>
              <a:t> logs out of the data cleansing system, ensuring the termination of </a:t>
            </a:r>
            <a:r>
              <a:rPr lang="en-US" sz="1600" err="1">
                <a:solidFill>
                  <a:schemeClr val="lt1"/>
                </a:solidFill>
                <a:latin typeface="Quattrocento Sans"/>
                <a:ea typeface="Quattrocento Sans"/>
                <a:cs typeface="Quattrocento Sans"/>
                <a:sym typeface="Quattrocento Sans"/>
              </a:rPr>
              <a:t>hissession</a:t>
            </a:r>
            <a:r>
              <a:rPr lang="en-US" sz="1600">
                <a:solidFill>
                  <a:schemeClr val="lt1"/>
                </a:solidFill>
                <a:latin typeface="Quattrocento Sans"/>
                <a:ea typeface="Quattrocento Sans"/>
                <a:cs typeface="Quattrocento Sans"/>
                <a:sym typeface="Quattrocento Sans"/>
              </a:rPr>
              <a:t> to maintain security.</a:t>
            </a:r>
            <a:endParaRPr sz="1600">
              <a:solidFill>
                <a:schemeClr val="lt1"/>
              </a:solidFill>
              <a:latin typeface="Quattrocento Sans"/>
              <a:ea typeface="Quattrocento Sans"/>
              <a:cs typeface="Quattrocento Sans"/>
              <a:sym typeface="Quattrocento Sans"/>
            </a:endParaRPr>
          </a:p>
        </p:txBody>
      </p:sp>
      <p:sp>
        <p:nvSpPr>
          <p:cNvPr id="665" name="Google Shape;665;p30"/>
          <p:cNvSpPr txBox="1"/>
          <p:nvPr/>
        </p:nvSpPr>
        <p:spPr>
          <a:xfrm>
            <a:off x="725715" y="799444"/>
            <a:ext cx="6096000" cy="585000"/>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2.6 User &amp; system scenarios:-</a:t>
            </a:r>
            <a:endParaRPr sz="3200" b="1" i="0">
              <a:solidFill>
                <a:schemeClr val="accen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Shape 669"/>
        <p:cNvGrpSpPr/>
        <p:nvPr/>
      </p:nvGrpSpPr>
      <p:grpSpPr>
        <a:xfrm>
          <a:off x="0" y="0"/>
          <a:ext cx="0" cy="0"/>
          <a:chOff x="0" y="0"/>
          <a:chExt cx="0" cy="0"/>
        </a:xfrm>
      </p:grpSpPr>
      <p:sp>
        <p:nvSpPr>
          <p:cNvPr id="670" name="Google Shape;670;g2daaa457fd3_0_327"/>
          <p:cNvSpPr txBox="1"/>
          <p:nvPr/>
        </p:nvSpPr>
        <p:spPr>
          <a:xfrm>
            <a:off x="410177" y="1384219"/>
            <a:ext cx="11622600" cy="4887000"/>
          </a:xfrm>
          <a:prstGeom prst="rect">
            <a:avLst/>
          </a:prstGeom>
          <a:no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en-US" sz="1800">
                <a:solidFill>
                  <a:schemeClr val="lt1"/>
                </a:solidFill>
                <a:latin typeface="Quattrocento Sans"/>
                <a:ea typeface="Quattrocento Sans"/>
                <a:cs typeface="Quattrocento Sans"/>
                <a:sym typeface="Quattrocento Sans"/>
              </a:rPr>
              <a:t>12</a:t>
            </a:r>
            <a:r>
              <a:rPr lang="en-US" sz="2300">
                <a:solidFill>
                  <a:schemeClr val="lt1"/>
                </a:solidFill>
                <a:latin typeface="Quattrocento Sans"/>
                <a:ea typeface="Quattrocento Sans"/>
                <a:cs typeface="Quattrocento Sans"/>
                <a:sym typeface="Quattrocento Sans"/>
              </a:rPr>
              <a:t>-</a:t>
            </a:r>
            <a:r>
              <a:rPr lang="en-US" sz="1800" b="1" i="1">
                <a:solidFill>
                  <a:schemeClr val="lt1"/>
                </a:solidFill>
                <a:latin typeface="Quattrocento Sans"/>
                <a:ea typeface="Quattrocento Sans"/>
                <a:cs typeface="Quattrocento Sans"/>
                <a:sym typeface="Quattrocento Sans"/>
              </a:rPr>
              <a:t>Missing Values Detection</a:t>
            </a:r>
            <a:r>
              <a:rPr lang="en-US" sz="1100" b="1">
                <a:solidFill>
                  <a:schemeClr val="lt1"/>
                </a:solidFill>
                <a:latin typeface="Quattrocento Sans"/>
                <a:ea typeface="Quattrocento Sans"/>
                <a:cs typeface="Quattrocento Sans"/>
                <a:sym typeface="Quattrocento Sans"/>
              </a:rPr>
              <a:t>:</a:t>
            </a:r>
            <a:r>
              <a:rPr lang="en-US" sz="1100">
                <a:solidFill>
                  <a:schemeClr val="lt1"/>
                </a:solidFill>
                <a:latin typeface="Quattrocento Sans"/>
                <a:ea typeface="Quattrocento Sans"/>
                <a:cs typeface="Quattrocento Sans"/>
                <a:sym typeface="Quattrocento Sans"/>
              </a:rPr>
              <a:t> </a:t>
            </a:r>
            <a:r>
              <a:rPr lang="en-US" sz="1600">
                <a:solidFill>
                  <a:schemeClr val="lt1"/>
                </a:solidFill>
                <a:latin typeface="Quattrocento Sans"/>
                <a:ea typeface="Quattrocento Sans"/>
                <a:cs typeface="Quattrocento Sans"/>
                <a:sym typeface="Quattrocento Sans"/>
              </a:rPr>
              <a:t>The system identifies columns with </a:t>
            </a:r>
            <a:r>
              <a:rPr lang="en-US" sz="1600">
                <a:solidFill>
                  <a:schemeClr val="accent3"/>
                </a:solidFill>
                <a:latin typeface="Quattrocento Sans"/>
                <a:ea typeface="Quattrocento Sans"/>
                <a:cs typeface="Quattrocento Sans"/>
                <a:sym typeface="Quattrocento Sans"/>
              </a:rPr>
              <a:t>missing values</a:t>
            </a:r>
            <a:r>
              <a:rPr lang="en-US" sz="1600">
                <a:solidFill>
                  <a:schemeClr val="lt1"/>
                </a:solidFill>
                <a:latin typeface="Quattrocento Sans"/>
                <a:ea typeface="Quattrocento Sans"/>
                <a:cs typeface="Quattrocento Sans"/>
                <a:sym typeface="Quattrocento Sans"/>
              </a:rPr>
              <a:t> and provides options for handling them, such as imputation or </a:t>
            </a:r>
            <a:r>
              <a:rPr lang="en-US" sz="1600">
                <a:solidFill>
                  <a:schemeClr val="accent4"/>
                </a:solidFill>
                <a:latin typeface="Quattrocento Sans"/>
                <a:ea typeface="Quattrocento Sans"/>
                <a:cs typeface="Quattrocento Sans"/>
                <a:sym typeface="Quattrocento Sans"/>
              </a:rPr>
              <a:t>removal</a:t>
            </a:r>
            <a:r>
              <a:rPr lang="en-US" sz="1600">
                <a:solidFill>
                  <a:schemeClr val="lt1"/>
                </a:solidFill>
                <a:latin typeface="Quattrocento Sans"/>
                <a:ea typeface="Quattrocento Sans"/>
                <a:cs typeface="Quattrocento Sans"/>
                <a:sym typeface="Quattrocento Sans"/>
              </a:rPr>
              <a:t>.</a:t>
            </a:r>
            <a:endParaRPr sz="1600">
              <a:solidFill>
                <a:schemeClr val="lt1"/>
              </a:solidFill>
              <a:latin typeface="Quattrocento Sans"/>
              <a:ea typeface="Quattrocento Sans"/>
              <a:cs typeface="Quattrocento Sans"/>
              <a:sym typeface="Quattrocento Sans"/>
            </a:endParaRPr>
          </a:p>
          <a:p>
            <a:pPr marL="457200" marR="0" lvl="0" indent="0" algn="l" rtl="0">
              <a:spcBef>
                <a:spcPts val="0"/>
              </a:spcBef>
              <a:spcAft>
                <a:spcPts val="0"/>
              </a:spcAft>
              <a:buNone/>
            </a:pPr>
            <a:endParaRPr sz="1100">
              <a:solidFill>
                <a:schemeClr val="lt1"/>
              </a:solidFill>
              <a:latin typeface="Quattrocento Sans"/>
              <a:ea typeface="Quattrocento Sans"/>
              <a:cs typeface="Quattrocento Sans"/>
              <a:sym typeface="Quattrocento Sans"/>
            </a:endParaRPr>
          </a:p>
          <a:p>
            <a:pPr marL="457200" lvl="0" indent="0" algn="l" rtl="0">
              <a:lnSpc>
                <a:spcPct val="115000"/>
              </a:lnSpc>
              <a:spcBef>
                <a:spcPts val="0"/>
              </a:spcBef>
              <a:spcAft>
                <a:spcPts val="0"/>
              </a:spcAft>
              <a:buNone/>
            </a:pPr>
            <a:r>
              <a:rPr lang="en-US" sz="1800" b="1">
                <a:solidFill>
                  <a:schemeClr val="lt1"/>
                </a:solidFill>
                <a:latin typeface="Quattrocento Sans"/>
                <a:ea typeface="Quattrocento Sans"/>
                <a:cs typeface="Quattrocento Sans"/>
                <a:sym typeface="Quattrocento Sans"/>
              </a:rPr>
              <a:t>13-</a:t>
            </a:r>
            <a:r>
              <a:rPr lang="en-US" sz="1800" b="1" i="1">
                <a:solidFill>
                  <a:schemeClr val="lt1"/>
                </a:solidFill>
                <a:latin typeface="Quattrocento Sans"/>
                <a:ea typeface="Quattrocento Sans"/>
                <a:cs typeface="Quattrocento Sans"/>
                <a:sym typeface="Quattrocento Sans"/>
              </a:rPr>
              <a:t>Imputation Strategy Selection</a:t>
            </a:r>
            <a:r>
              <a:rPr lang="en-US" sz="1800" b="1">
                <a:solidFill>
                  <a:schemeClr val="lt1"/>
                </a:solidFill>
                <a:latin typeface="Quattrocento Sans"/>
                <a:ea typeface="Quattrocento Sans"/>
                <a:cs typeface="Quattrocento Sans"/>
                <a:sym typeface="Quattrocento Sans"/>
              </a:rPr>
              <a:t>:</a:t>
            </a:r>
            <a:r>
              <a:rPr lang="en-US" sz="1600">
                <a:solidFill>
                  <a:schemeClr val="lt1"/>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 </a:t>
            </a:r>
            <a:r>
              <a:rPr lang="en-US" sz="1600">
                <a:solidFill>
                  <a:schemeClr val="lt1"/>
                </a:solidFill>
                <a:latin typeface="Quattrocento Sans"/>
                <a:ea typeface="Quattrocento Sans"/>
                <a:cs typeface="Quattrocento Sans"/>
                <a:sym typeface="Quattrocento Sans"/>
              </a:rPr>
              <a:t>selects the imputation strategy for handling missing values, opting for mean imputation for numerical columns and mode imputation for categorical columns.</a:t>
            </a:r>
            <a:endParaRPr sz="1600">
              <a:solidFill>
                <a:schemeClr val="lt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None/>
            </a:pPr>
            <a:r>
              <a:rPr lang="en-US" sz="1800" b="1">
                <a:solidFill>
                  <a:schemeClr val="lt1"/>
                </a:solidFill>
                <a:latin typeface="Quattrocento Sans"/>
                <a:ea typeface="Quattrocento Sans"/>
                <a:cs typeface="Quattrocento Sans"/>
                <a:sym typeface="Quattrocento Sans"/>
              </a:rPr>
              <a:t>14-</a:t>
            </a:r>
            <a:r>
              <a:rPr lang="en-US" sz="1800" b="1" i="1">
                <a:solidFill>
                  <a:schemeClr val="lt1"/>
                </a:solidFill>
                <a:latin typeface="Quattrocento Sans"/>
                <a:ea typeface="Quattrocento Sans"/>
                <a:cs typeface="Quattrocento Sans"/>
                <a:sym typeface="Quattrocento Sans"/>
              </a:rPr>
              <a:t>Invalid Format Detection:</a:t>
            </a:r>
            <a:r>
              <a:rPr lang="en-US" sz="1600">
                <a:solidFill>
                  <a:schemeClr val="lt1"/>
                </a:solidFill>
                <a:latin typeface="Quattrocento Sans"/>
                <a:ea typeface="Quattrocento Sans"/>
                <a:cs typeface="Quattrocento Sans"/>
                <a:sym typeface="Quattrocento Sans"/>
              </a:rPr>
              <a:t> The system detects columns with </a:t>
            </a:r>
            <a:r>
              <a:rPr lang="en-US" sz="1600">
                <a:solidFill>
                  <a:schemeClr val="accent3"/>
                </a:solidFill>
                <a:latin typeface="Quattrocento Sans"/>
                <a:ea typeface="Quattrocento Sans"/>
                <a:cs typeface="Quattrocento Sans"/>
                <a:sym typeface="Quattrocento Sans"/>
              </a:rPr>
              <a:t>invalid formats</a:t>
            </a:r>
            <a:r>
              <a:rPr lang="en-US" sz="1600">
                <a:solidFill>
                  <a:schemeClr val="lt1"/>
                </a:solidFill>
                <a:latin typeface="Quattrocento Sans"/>
                <a:ea typeface="Quattrocento Sans"/>
                <a:cs typeface="Quattrocento Sans"/>
                <a:sym typeface="Quattrocento Sans"/>
              </a:rPr>
              <a:t>, such as dates or phone numbers, and suggests standardization methods.</a:t>
            </a:r>
            <a:endParaRPr sz="1600">
              <a:solidFill>
                <a:schemeClr val="lt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None/>
            </a:pPr>
            <a:r>
              <a:rPr lang="en-US" sz="1800" b="1">
                <a:solidFill>
                  <a:schemeClr val="lt1"/>
                </a:solidFill>
                <a:latin typeface="Quattrocento Sans"/>
                <a:ea typeface="Quattrocento Sans"/>
                <a:cs typeface="Quattrocento Sans"/>
                <a:sym typeface="Quattrocento Sans"/>
              </a:rPr>
              <a:t>15-</a:t>
            </a:r>
            <a:r>
              <a:rPr lang="en-US" sz="1800" b="1" i="1">
                <a:solidFill>
                  <a:schemeClr val="lt1"/>
                </a:solidFill>
                <a:latin typeface="Quattrocento Sans"/>
                <a:ea typeface="Quattrocento Sans"/>
                <a:cs typeface="Quattrocento Sans"/>
                <a:sym typeface="Quattrocento Sans"/>
              </a:rPr>
              <a:t>Standardization Method Selection</a:t>
            </a:r>
            <a:r>
              <a:rPr lang="en-US" sz="1800" b="1">
                <a:solidFill>
                  <a:schemeClr val="lt1"/>
                </a:solidFill>
                <a:latin typeface="Quattrocento Sans"/>
                <a:ea typeface="Quattrocento Sans"/>
                <a:cs typeface="Quattrocento Sans"/>
                <a:sym typeface="Quattrocento Sans"/>
              </a:rPr>
              <a:t>:</a:t>
            </a:r>
            <a:r>
              <a:rPr lang="en-US" sz="1800">
                <a:solidFill>
                  <a:schemeClr val="lt1"/>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a:t>
            </a:r>
            <a:r>
              <a:rPr lang="en-US" sz="1600">
                <a:solidFill>
                  <a:schemeClr val="lt1"/>
                </a:solidFill>
                <a:latin typeface="Quattrocento Sans"/>
                <a:ea typeface="Quattrocento Sans"/>
                <a:cs typeface="Quattrocento Sans"/>
                <a:sym typeface="Quattrocento Sans"/>
              </a:rPr>
              <a:t> chooses to standardize date formats to </a:t>
            </a:r>
            <a:r>
              <a:rPr lang="en-US" sz="1600">
                <a:solidFill>
                  <a:schemeClr val="accent3"/>
                </a:solidFill>
                <a:latin typeface="Quattrocento Sans"/>
                <a:ea typeface="Quattrocento Sans"/>
                <a:cs typeface="Quattrocento Sans"/>
                <a:sym typeface="Quattrocento Sans"/>
              </a:rPr>
              <a:t>YYYY-MM-DD</a:t>
            </a:r>
            <a:r>
              <a:rPr lang="en-US" sz="1600">
                <a:solidFill>
                  <a:schemeClr val="lt1"/>
                </a:solidFill>
                <a:latin typeface="Quattrocento Sans"/>
                <a:ea typeface="Quattrocento Sans"/>
                <a:cs typeface="Quattrocento Sans"/>
                <a:sym typeface="Quattrocento Sans"/>
              </a:rPr>
              <a:t> and </a:t>
            </a:r>
            <a:r>
              <a:rPr lang="en-US" sz="1600">
                <a:solidFill>
                  <a:schemeClr val="accent3"/>
                </a:solidFill>
                <a:latin typeface="Quattrocento Sans"/>
                <a:ea typeface="Quattrocento Sans"/>
                <a:cs typeface="Quattrocento Sans"/>
                <a:sym typeface="Quattrocento Sans"/>
              </a:rPr>
              <a:t>phone numbers</a:t>
            </a:r>
            <a:r>
              <a:rPr lang="en-US" sz="1600">
                <a:solidFill>
                  <a:schemeClr val="lt1"/>
                </a:solidFill>
                <a:latin typeface="Quattrocento Sans"/>
                <a:ea typeface="Quattrocento Sans"/>
                <a:cs typeface="Quattrocento Sans"/>
                <a:sym typeface="Quattrocento Sans"/>
              </a:rPr>
              <a:t> to a specific pattern.</a:t>
            </a:r>
            <a:endParaRPr sz="1600">
              <a:solidFill>
                <a:schemeClr val="lt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None/>
            </a:pPr>
            <a:r>
              <a:rPr lang="en-US" sz="1800" b="1">
                <a:solidFill>
                  <a:schemeClr val="lt1"/>
                </a:solidFill>
                <a:latin typeface="Quattrocento Sans"/>
                <a:ea typeface="Quattrocento Sans"/>
                <a:cs typeface="Quattrocento Sans"/>
                <a:sym typeface="Quattrocento Sans"/>
              </a:rPr>
              <a:t>16-</a:t>
            </a:r>
            <a:r>
              <a:rPr lang="en-US" sz="1800" b="1" i="1">
                <a:solidFill>
                  <a:schemeClr val="lt1"/>
                </a:solidFill>
                <a:latin typeface="Quattrocento Sans"/>
                <a:ea typeface="Quattrocento Sans"/>
                <a:cs typeface="Quattrocento Sans"/>
                <a:sym typeface="Quattrocento Sans"/>
              </a:rPr>
              <a:t>Duplicate Records Identification</a:t>
            </a:r>
            <a:r>
              <a:rPr lang="en-US" sz="1800" b="1">
                <a:solidFill>
                  <a:schemeClr val="lt1"/>
                </a:solidFill>
                <a:latin typeface="Quattrocento Sans"/>
                <a:ea typeface="Quattrocento Sans"/>
                <a:cs typeface="Quattrocento Sans"/>
                <a:sym typeface="Quattrocento Sans"/>
              </a:rPr>
              <a:t>:</a:t>
            </a:r>
            <a:r>
              <a:rPr lang="en-US" sz="1800">
                <a:solidFill>
                  <a:schemeClr val="lt1"/>
                </a:solidFill>
                <a:latin typeface="Quattrocento Sans"/>
                <a:ea typeface="Quattrocento Sans"/>
                <a:cs typeface="Quattrocento Sans"/>
                <a:sym typeface="Quattrocento Sans"/>
              </a:rPr>
              <a:t> </a:t>
            </a:r>
            <a:r>
              <a:rPr lang="en-US" sz="1600">
                <a:solidFill>
                  <a:schemeClr val="lt1"/>
                </a:solidFill>
                <a:latin typeface="Quattrocento Sans"/>
                <a:ea typeface="Quattrocento Sans"/>
                <a:cs typeface="Quattrocento Sans"/>
                <a:sym typeface="Quattrocento Sans"/>
              </a:rPr>
              <a:t>The system identifies </a:t>
            </a:r>
            <a:r>
              <a:rPr lang="en-US" sz="1600">
                <a:solidFill>
                  <a:schemeClr val="accent3"/>
                </a:solidFill>
                <a:latin typeface="Quattrocento Sans"/>
                <a:ea typeface="Quattrocento Sans"/>
                <a:cs typeface="Quattrocento Sans"/>
                <a:sym typeface="Quattrocento Sans"/>
              </a:rPr>
              <a:t>duplicate </a:t>
            </a:r>
            <a:r>
              <a:rPr lang="en-US" sz="1600">
                <a:solidFill>
                  <a:schemeClr val="lt1"/>
                </a:solidFill>
                <a:latin typeface="Quattrocento Sans"/>
                <a:ea typeface="Quattrocento Sans"/>
                <a:cs typeface="Quattrocento Sans"/>
                <a:sym typeface="Quattrocento Sans"/>
              </a:rPr>
              <a:t>records based on specified criteria, such as unique identifiers or combinations of attributes.</a:t>
            </a:r>
            <a:endParaRPr sz="1600">
              <a:solidFill>
                <a:schemeClr val="lt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None/>
            </a:pPr>
            <a:r>
              <a:rPr lang="en-US" sz="1800" b="1">
                <a:solidFill>
                  <a:schemeClr val="lt1"/>
                </a:solidFill>
                <a:latin typeface="Quattrocento Sans"/>
                <a:ea typeface="Quattrocento Sans"/>
                <a:cs typeface="Quattrocento Sans"/>
                <a:sym typeface="Quattrocento Sans"/>
              </a:rPr>
              <a:t>17-</a:t>
            </a:r>
            <a:r>
              <a:rPr lang="en-US" sz="1800" b="1" i="1">
                <a:solidFill>
                  <a:schemeClr val="lt1"/>
                </a:solidFill>
                <a:latin typeface="Quattrocento Sans"/>
                <a:ea typeface="Quattrocento Sans"/>
                <a:cs typeface="Quattrocento Sans"/>
                <a:sym typeface="Quattrocento Sans"/>
              </a:rPr>
              <a:t>Duplicate Removal Strategy Selection</a:t>
            </a:r>
            <a:r>
              <a:rPr lang="en-US" sz="1800" b="1">
                <a:solidFill>
                  <a:schemeClr val="lt1"/>
                </a:solidFill>
                <a:latin typeface="Quattrocento Sans"/>
                <a:ea typeface="Quattrocento Sans"/>
                <a:cs typeface="Quattrocento Sans"/>
                <a:sym typeface="Quattrocento Sans"/>
              </a:rPr>
              <a:t>:</a:t>
            </a:r>
            <a:r>
              <a:rPr lang="en-US" sz="1100">
                <a:solidFill>
                  <a:schemeClr val="lt1"/>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a:t>
            </a:r>
            <a:r>
              <a:rPr lang="en-US" sz="1600">
                <a:solidFill>
                  <a:schemeClr val="lt1"/>
                </a:solidFill>
                <a:latin typeface="Quattrocento Sans"/>
                <a:ea typeface="Quattrocento Sans"/>
                <a:cs typeface="Quattrocento Sans"/>
                <a:sym typeface="Quattrocento Sans"/>
              </a:rPr>
              <a:t> selects a strategy for </a:t>
            </a:r>
            <a:r>
              <a:rPr lang="en-US" sz="1600">
                <a:solidFill>
                  <a:schemeClr val="accent4"/>
                </a:solidFill>
                <a:latin typeface="Quattrocento Sans"/>
                <a:ea typeface="Quattrocento Sans"/>
                <a:cs typeface="Quattrocento Sans"/>
                <a:sym typeface="Quattrocento Sans"/>
              </a:rPr>
              <a:t>removing </a:t>
            </a:r>
            <a:r>
              <a:rPr lang="en-US" sz="1600">
                <a:solidFill>
                  <a:schemeClr val="lt1"/>
                </a:solidFill>
                <a:latin typeface="Quattrocento Sans"/>
                <a:ea typeface="Quattrocento Sans"/>
                <a:cs typeface="Quattrocento Sans"/>
                <a:sym typeface="Quattrocento Sans"/>
              </a:rPr>
              <a:t>duplicate records, opting for keeping the first occurrence and discarding subsequent duplicates.</a:t>
            </a:r>
            <a:endParaRPr sz="1600">
              <a:solidFill>
                <a:schemeClr val="lt1"/>
              </a:solidFill>
              <a:latin typeface="Quattrocento Sans"/>
              <a:ea typeface="Quattrocento Sans"/>
              <a:cs typeface="Quattrocento Sans"/>
              <a:sym typeface="Quattrocento Sans"/>
            </a:endParaRPr>
          </a:p>
          <a:p>
            <a:pPr marL="571500" marR="0" lvl="0" indent="-571500" algn="l" rtl="0">
              <a:spcBef>
                <a:spcPts val="1200"/>
              </a:spcBef>
              <a:spcAft>
                <a:spcPts val="0"/>
              </a:spcAft>
              <a:buClr>
                <a:schemeClr val="lt1"/>
              </a:buClr>
              <a:buSzPts val="1600"/>
              <a:buFont typeface="Quattrocento Sans"/>
              <a:buChar char="⮚"/>
            </a:pPr>
            <a:endParaRPr sz="1600">
              <a:solidFill>
                <a:schemeClr val="lt1"/>
              </a:solidFill>
              <a:latin typeface="Quattrocento Sans"/>
              <a:ea typeface="Quattrocento Sans"/>
              <a:cs typeface="Quattrocento Sans"/>
              <a:sym typeface="Quattrocento Sans"/>
            </a:endParaRPr>
          </a:p>
        </p:txBody>
      </p:sp>
      <p:sp>
        <p:nvSpPr>
          <p:cNvPr id="671" name="Google Shape;671;g2daaa457fd3_0_327"/>
          <p:cNvSpPr txBox="1"/>
          <p:nvPr/>
        </p:nvSpPr>
        <p:spPr>
          <a:xfrm>
            <a:off x="725715" y="799444"/>
            <a:ext cx="6096000" cy="1077178"/>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2.6 User &amp; system scenarios:-</a:t>
            </a:r>
            <a:endParaRPr lang="en-US" sz="3200">
              <a:solidFill>
                <a:schemeClr val="accent1"/>
              </a:solidFill>
            </a:endParaRPr>
          </a:p>
          <a:p>
            <a:pPr marL="0" lvl="0" indent="0" algn="l">
              <a:spcBef>
                <a:spcPts val="0"/>
              </a:spcBef>
              <a:spcAft>
                <a:spcPts val="0"/>
              </a:spcAft>
              <a:buNone/>
            </a:pPr>
            <a:endParaRPr lang="en-US" sz="3200" b="1" i="0">
              <a:solidFill>
                <a:schemeClr val="accent1"/>
              </a:solidFill>
              <a:latin typeface="Arial"/>
              <a:ea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Shape 675"/>
        <p:cNvGrpSpPr/>
        <p:nvPr/>
      </p:nvGrpSpPr>
      <p:grpSpPr>
        <a:xfrm>
          <a:off x="0" y="0"/>
          <a:ext cx="0" cy="0"/>
          <a:chOff x="0" y="0"/>
          <a:chExt cx="0" cy="0"/>
        </a:xfrm>
      </p:grpSpPr>
      <p:sp>
        <p:nvSpPr>
          <p:cNvPr id="676" name="Google Shape;676;g2daaa457fd3_0_338"/>
          <p:cNvSpPr txBox="1"/>
          <p:nvPr/>
        </p:nvSpPr>
        <p:spPr>
          <a:xfrm>
            <a:off x="410177" y="1384219"/>
            <a:ext cx="11622600" cy="5305258"/>
          </a:xfrm>
          <a:prstGeom prst="rect">
            <a:avLst/>
          </a:prstGeom>
          <a:noFill/>
          <a:ln>
            <a:noFill/>
          </a:ln>
        </p:spPr>
        <p:txBody>
          <a:bodyPr spcFirstLastPara="1" wrap="square" lIns="91425" tIns="45700" rIns="91425" bIns="45700" anchor="t" anchorCtr="0">
            <a:spAutoFit/>
          </a:bodyPr>
          <a:lstStyle/>
          <a:p>
            <a:pPr marL="457200" lvl="0" indent="0" algn="l" rtl="0">
              <a:lnSpc>
                <a:spcPct val="115000"/>
              </a:lnSpc>
              <a:spcBef>
                <a:spcPts val="0"/>
              </a:spcBef>
              <a:spcAft>
                <a:spcPts val="0"/>
              </a:spcAft>
              <a:buNone/>
            </a:pPr>
            <a:r>
              <a:rPr lang="en-US" sz="1800" b="1" i="1">
                <a:solidFill>
                  <a:schemeClr val="lt2"/>
                </a:solidFill>
                <a:latin typeface="Quattrocento Sans"/>
                <a:ea typeface="Quattrocento Sans"/>
                <a:cs typeface="Quattrocento Sans"/>
                <a:sym typeface="Quattrocento Sans"/>
              </a:rPr>
              <a:t>18-Outlier Detection</a:t>
            </a:r>
            <a:r>
              <a:rPr lang="en-US" sz="1100" b="1" i="1">
                <a:solidFill>
                  <a:schemeClr val="lt2"/>
                </a:solidFill>
                <a:latin typeface="Quattrocento Sans"/>
                <a:ea typeface="Quattrocento Sans"/>
                <a:cs typeface="Quattrocento Sans"/>
                <a:sym typeface="Quattrocento Sans"/>
              </a:rPr>
              <a:t>:</a:t>
            </a:r>
            <a:r>
              <a:rPr lang="en-US" sz="1100">
                <a:solidFill>
                  <a:schemeClr val="lt2"/>
                </a:solidFill>
                <a:latin typeface="Quattrocento Sans"/>
                <a:ea typeface="Quattrocento Sans"/>
                <a:cs typeface="Quattrocento Sans"/>
                <a:sym typeface="Quattrocento Sans"/>
              </a:rPr>
              <a:t> </a:t>
            </a:r>
            <a:r>
              <a:rPr lang="en-US" sz="1600">
                <a:solidFill>
                  <a:schemeClr val="lt2"/>
                </a:solidFill>
                <a:latin typeface="Quattrocento Sans"/>
                <a:ea typeface="Quattrocento Sans"/>
                <a:cs typeface="Quattrocento Sans"/>
                <a:sym typeface="Quattrocento Sans"/>
              </a:rPr>
              <a:t>The system detects </a:t>
            </a:r>
            <a:r>
              <a:rPr lang="en-US" sz="1600">
                <a:solidFill>
                  <a:schemeClr val="accent3"/>
                </a:solidFill>
                <a:latin typeface="Quattrocento Sans"/>
                <a:ea typeface="Quattrocento Sans"/>
                <a:cs typeface="Quattrocento Sans"/>
                <a:sym typeface="Quattrocento Sans"/>
              </a:rPr>
              <a:t>outliers </a:t>
            </a:r>
            <a:r>
              <a:rPr lang="en-US" sz="1600">
                <a:solidFill>
                  <a:schemeClr val="lt2"/>
                </a:solidFill>
                <a:latin typeface="Quattrocento Sans"/>
                <a:ea typeface="Quattrocento Sans"/>
                <a:cs typeface="Quattrocento Sans"/>
                <a:sym typeface="Quattrocento Sans"/>
              </a:rPr>
              <a:t>in numerical columns using statistical methods like Z-score or IQR.</a:t>
            </a:r>
            <a:endParaRPr sz="1600">
              <a:solidFill>
                <a:schemeClr val="lt2"/>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None/>
            </a:pPr>
            <a:r>
              <a:rPr lang="en-US" sz="1800" b="1" i="1">
                <a:solidFill>
                  <a:schemeClr val="lt2"/>
                </a:solidFill>
                <a:latin typeface="Quattrocento Sans"/>
                <a:ea typeface="Quattrocento Sans"/>
                <a:cs typeface="Quattrocento Sans"/>
                <a:sym typeface="Quattrocento Sans"/>
              </a:rPr>
              <a:t>19-Outlier Removal Strategy Selection:</a:t>
            </a:r>
            <a:r>
              <a:rPr lang="en-US" sz="2300" i="1">
                <a:solidFill>
                  <a:schemeClr val="lt2"/>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selects a strategy for handling outliers, choosing to </a:t>
            </a:r>
            <a:r>
              <a:rPr lang="en-US" sz="1600">
                <a:solidFill>
                  <a:schemeClr val="accent4"/>
                </a:solidFill>
                <a:latin typeface="Quattrocento Sans"/>
                <a:ea typeface="Quattrocento Sans"/>
                <a:cs typeface="Quattrocento Sans"/>
                <a:sym typeface="Quattrocento Sans"/>
              </a:rPr>
              <a:t>remove </a:t>
            </a:r>
            <a:r>
              <a:rPr lang="en-US" sz="1600">
                <a:solidFill>
                  <a:schemeClr val="lt2"/>
                </a:solidFill>
                <a:latin typeface="Quattrocento Sans"/>
                <a:ea typeface="Quattrocento Sans"/>
                <a:cs typeface="Quattrocento Sans"/>
                <a:sym typeface="Quattrocento Sans"/>
              </a:rPr>
              <a:t>them based on a predefined threshold.</a:t>
            </a:r>
            <a:endParaRPr sz="1600">
              <a:solidFill>
                <a:schemeClr val="lt2"/>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None/>
            </a:pPr>
            <a:r>
              <a:rPr lang="en-US" sz="1800" b="1" i="1">
                <a:solidFill>
                  <a:schemeClr val="lt2"/>
                </a:solidFill>
                <a:latin typeface="Quattrocento Sans"/>
                <a:ea typeface="Quattrocento Sans"/>
                <a:cs typeface="Quattrocento Sans"/>
                <a:sym typeface="Quattrocento Sans"/>
              </a:rPr>
              <a:t>20-Progress Monitoring:</a:t>
            </a:r>
            <a:r>
              <a:rPr lang="en-US" sz="1100" i="1">
                <a:solidFill>
                  <a:schemeClr val="lt2"/>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monitors the progress of the cleansing process through the dashboard, observing the completion status and any encountered errors.</a:t>
            </a:r>
            <a:endParaRPr sz="1600">
              <a:solidFill>
                <a:schemeClr val="lt2"/>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None/>
            </a:pPr>
            <a:r>
              <a:rPr lang="en-US" sz="1800" b="1" i="1">
                <a:solidFill>
                  <a:schemeClr val="lt2"/>
                </a:solidFill>
                <a:latin typeface="Quattrocento Sans"/>
                <a:ea typeface="Quattrocento Sans"/>
                <a:cs typeface="Quattrocento Sans"/>
                <a:sym typeface="Quattrocento Sans"/>
              </a:rPr>
              <a:t>21-Error Handling:</a:t>
            </a:r>
            <a:r>
              <a:rPr lang="en-US" sz="1600">
                <a:solidFill>
                  <a:schemeClr val="lt2"/>
                </a:solidFill>
                <a:latin typeface="Quattrocento Sans"/>
                <a:ea typeface="Quattrocento Sans"/>
                <a:cs typeface="Quattrocento Sans"/>
                <a:sym typeface="Quattrocento Sans"/>
              </a:rPr>
              <a:t> If errors occur during cleansing,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receives notifications and accesses detailed error logs to troubleshoot and resolve issues.</a:t>
            </a:r>
            <a:endParaRPr sz="1600">
              <a:solidFill>
                <a:schemeClr val="lt2"/>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None/>
            </a:pPr>
            <a:r>
              <a:rPr lang="en-US" sz="1800" b="1" i="1">
                <a:solidFill>
                  <a:schemeClr val="lt2"/>
                </a:solidFill>
                <a:latin typeface="Quattrocento Sans"/>
                <a:ea typeface="Quattrocento Sans"/>
                <a:cs typeface="Quattrocento Sans"/>
                <a:sym typeface="Quattrocento Sans"/>
              </a:rPr>
              <a:t>22-Data Quality Assessment</a:t>
            </a:r>
            <a:r>
              <a:rPr lang="en-US" sz="1100" b="1" i="1">
                <a:solidFill>
                  <a:schemeClr val="lt2"/>
                </a:solidFill>
                <a:latin typeface="Quattrocento Sans"/>
                <a:ea typeface="Quattrocento Sans"/>
                <a:cs typeface="Quattrocento Sans"/>
                <a:sym typeface="Quattrocento Sans"/>
              </a:rPr>
              <a:t>:</a:t>
            </a:r>
            <a:r>
              <a:rPr lang="en-US" sz="1100" b="1">
                <a:solidFill>
                  <a:schemeClr val="lt2"/>
                </a:solidFill>
                <a:latin typeface="Quattrocento Sans"/>
                <a:ea typeface="Quattrocento Sans"/>
                <a:cs typeface="Quattrocento Sans"/>
                <a:sym typeface="Quattrocento Sans"/>
              </a:rPr>
              <a:t> </a:t>
            </a:r>
            <a:r>
              <a:rPr lang="en-US" sz="1100">
                <a:solidFill>
                  <a:schemeClr val="lt2"/>
                </a:solidFill>
                <a:latin typeface="Quattrocento Sans"/>
                <a:ea typeface="Quattrocento Sans"/>
                <a:cs typeface="Quattrocento Sans"/>
                <a:sym typeface="Quattrocento Sans"/>
              </a:rPr>
              <a:t> </a:t>
            </a:r>
            <a:r>
              <a:rPr lang="en-US" sz="1600">
                <a:solidFill>
                  <a:schemeClr val="lt2"/>
                </a:solidFill>
                <a:latin typeface="Quattrocento Sans"/>
                <a:ea typeface="Quattrocento Sans"/>
                <a:cs typeface="Quattrocento Sans"/>
                <a:sym typeface="Quattrocento Sans"/>
              </a:rPr>
              <a:t>After cleansing,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assesses the data quality metrics provided by the system, including completeness, accuracy, and consistency.</a:t>
            </a:r>
            <a:endParaRPr sz="1600">
              <a:solidFill>
                <a:schemeClr val="lt2"/>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None/>
            </a:pPr>
            <a:r>
              <a:rPr lang="en-US" sz="1800" b="1" i="1">
                <a:solidFill>
                  <a:schemeClr val="lt2"/>
                </a:solidFill>
                <a:latin typeface="Quattrocento Sans"/>
                <a:ea typeface="Quattrocento Sans"/>
                <a:cs typeface="Quattrocento Sans"/>
                <a:sym typeface="Quattrocento Sans"/>
              </a:rPr>
              <a:t>23-Preview Cleansed Data:</a:t>
            </a:r>
            <a:r>
              <a:rPr lang="en-US" sz="1800">
                <a:solidFill>
                  <a:schemeClr val="lt2"/>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previews the cleansed SQL data to ensure it meets the desired </a:t>
            </a:r>
            <a:r>
              <a:rPr lang="en-US" sz="1600">
                <a:solidFill>
                  <a:schemeClr val="accent3"/>
                </a:solidFill>
                <a:latin typeface="Quattrocento Sans"/>
                <a:ea typeface="Quattrocento Sans"/>
                <a:cs typeface="Quattrocento Sans"/>
                <a:sym typeface="Quattrocento Sans"/>
              </a:rPr>
              <a:t>quality standards</a:t>
            </a:r>
            <a:r>
              <a:rPr lang="en-US" sz="1600">
                <a:solidFill>
                  <a:schemeClr val="lt2"/>
                </a:solidFill>
                <a:latin typeface="Quattrocento Sans"/>
                <a:ea typeface="Quattrocento Sans"/>
                <a:cs typeface="Quattrocento Sans"/>
                <a:sym typeface="Quattrocento Sans"/>
              </a:rPr>
              <a:t> before proceeding.</a:t>
            </a:r>
            <a:endParaRPr sz="1600">
              <a:solidFill>
                <a:schemeClr val="lt2"/>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None/>
            </a:pPr>
            <a:endParaRPr sz="1600">
              <a:solidFill>
                <a:schemeClr val="lt2"/>
              </a:solidFill>
              <a:latin typeface="Quattrocento Sans"/>
              <a:ea typeface="Quattrocento Sans"/>
              <a:cs typeface="Quattrocento Sans"/>
              <a:sym typeface="Quattrocento Sans"/>
            </a:endParaRPr>
          </a:p>
          <a:p>
            <a:pPr marL="457200" lvl="0" indent="0" algn="l" rtl="0">
              <a:lnSpc>
                <a:spcPct val="115000"/>
              </a:lnSpc>
              <a:spcBef>
                <a:spcPts val="1200"/>
              </a:spcBef>
              <a:spcAft>
                <a:spcPts val="1200"/>
              </a:spcAft>
              <a:buNone/>
            </a:pPr>
            <a:endParaRPr sz="1600">
              <a:solidFill>
                <a:schemeClr val="lt2"/>
              </a:solidFill>
              <a:latin typeface="Quattrocento Sans"/>
              <a:ea typeface="Quattrocento Sans"/>
              <a:cs typeface="Quattrocento Sans"/>
              <a:sym typeface="Quattrocento Sans"/>
            </a:endParaRPr>
          </a:p>
        </p:txBody>
      </p:sp>
      <p:sp>
        <p:nvSpPr>
          <p:cNvPr id="677" name="Google Shape;677;g2daaa457fd3_0_338"/>
          <p:cNvSpPr txBox="1"/>
          <p:nvPr/>
        </p:nvSpPr>
        <p:spPr>
          <a:xfrm>
            <a:off x="725715" y="799444"/>
            <a:ext cx="6096000" cy="1077178"/>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2.6 User &amp; system scenarios:-</a:t>
            </a:r>
            <a:endParaRPr lang="en-US" sz="3200">
              <a:solidFill>
                <a:schemeClr val="accent1"/>
              </a:solidFill>
            </a:endParaRPr>
          </a:p>
          <a:p>
            <a:pPr marL="0" lvl="0" indent="0" algn="l">
              <a:spcBef>
                <a:spcPts val="0"/>
              </a:spcBef>
              <a:spcAft>
                <a:spcPts val="0"/>
              </a:spcAft>
              <a:buNone/>
            </a:pPr>
            <a:endParaRPr lang="en-US" sz="3200" b="1" i="0">
              <a:solidFill>
                <a:schemeClr val="accent1"/>
              </a:solidFill>
              <a:latin typeface="Arial"/>
              <a:ea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D4EEF-E014-550B-6AAB-E287D1F9E184}"/>
              </a:ext>
            </a:extLst>
          </p:cNvPr>
          <p:cNvSpPr/>
          <p:nvPr/>
        </p:nvSpPr>
        <p:spPr>
          <a:xfrm>
            <a:off x="477389" y="335638"/>
            <a:ext cx="10820500" cy="6269953"/>
          </a:xfrm>
          <a:prstGeom prst="rect">
            <a:avLst/>
          </a:prstGeom>
          <a:solidFill>
            <a:schemeClr val="tx1">
              <a:alpha val="4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7E3C2AC-A4EA-56FF-0E85-49D75BE8D901}"/>
              </a:ext>
            </a:extLst>
          </p:cNvPr>
          <p:cNvSpPr/>
          <p:nvPr/>
        </p:nvSpPr>
        <p:spPr>
          <a:xfrm>
            <a:off x="0" y="0"/>
            <a:ext cx="12192000" cy="6858000"/>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7320FD5E-70EC-74A6-23B2-66DA14C9F763}"/>
              </a:ext>
            </a:extLst>
          </p:cNvPr>
          <p:cNvGrpSpPr/>
          <p:nvPr/>
        </p:nvGrpSpPr>
        <p:grpSpPr>
          <a:xfrm>
            <a:off x="525982" y="204176"/>
            <a:ext cx="6691857" cy="6678246"/>
            <a:chOff x="525982" y="204176"/>
            <a:chExt cx="6691857" cy="6678246"/>
          </a:xfrm>
          <a:blipFill dpi="0" rotWithShape="1">
            <a:blip r:embed="rId2"/>
            <a:srcRect/>
            <a:stretch>
              <a:fillRect/>
            </a:stretch>
          </a:blipFill>
        </p:grpSpPr>
        <p:sp>
          <p:nvSpPr>
            <p:cNvPr id="59" name="Free-form: Shape 58">
              <a:extLst>
                <a:ext uri="{FF2B5EF4-FFF2-40B4-BE49-F238E27FC236}">
                  <a16:creationId xmlns:a16="http://schemas.microsoft.com/office/drawing/2014/main" id="{BC3AFA3F-FFC4-B818-416A-44378A952675}"/>
                </a:ext>
              </a:extLst>
            </p:cNvPr>
            <p:cNvSpPr/>
            <p:nvPr/>
          </p:nvSpPr>
          <p:spPr>
            <a:xfrm rot="2700000">
              <a:off x="3646535" y="2008804"/>
              <a:ext cx="3293844" cy="283046"/>
            </a:xfrm>
            <a:custGeom>
              <a:avLst/>
              <a:gdLst>
                <a:gd name="connsiteX0" fmla="*/ 0 w 3293844"/>
                <a:gd name="connsiteY0" fmla="*/ 283046 h 283046"/>
                <a:gd name="connsiteX1" fmla="*/ 283046 w 3293844"/>
                <a:gd name="connsiteY1" fmla="*/ 0 h 283046"/>
                <a:gd name="connsiteX2" fmla="*/ 3010798 w 3293844"/>
                <a:gd name="connsiteY2" fmla="*/ 0 h 283046"/>
                <a:gd name="connsiteX3" fmla="*/ 3293844 w 3293844"/>
                <a:gd name="connsiteY3" fmla="*/ 283046 h 283046"/>
                <a:gd name="connsiteX4" fmla="*/ 0 w 3293844"/>
                <a:gd name="connsiteY4" fmla="*/ 283046 h 283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844" h="283046">
                  <a:moveTo>
                    <a:pt x="0" y="283046"/>
                  </a:moveTo>
                  <a:lnTo>
                    <a:pt x="283046" y="0"/>
                  </a:lnTo>
                  <a:lnTo>
                    <a:pt x="3010798" y="0"/>
                  </a:lnTo>
                  <a:lnTo>
                    <a:pt x="3293844" y="283046"/>
                  </a:lnTo>
                  <a:lnTo>
                    <a:pt x="0" y="2830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scene3d>
                <a:camera prst="isometricLeftDown"/>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srgbClr val="FFFF00"/>
                  </a:solidFill>
                </a:ln>
                <a:solidFill>
                  <a:prstClr val="black"/>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35D0E83D-55D3-E6B8-0A58-1B34D2B0C1A8}"/>
                </a:ext>
              </a:extLst>
            </p:cNvPr>
            <p:cNvSpPr/>
            <p:nvPr/>
          </p:nvSpPr>
          <p:spPr>
            <a:xfrm rot="2700000">
              <a:off x="803441" y="4794748"/>
              <a:ext cx="3293844" cy="283046"/>
            </a:xfrm>
            <a:custGeom>
              <a:avLst/>
              <a:gdLst>
                <a:gd name="connsiteX0" fmla="*/ 0 w 3293844"/>
                <a:gd name="connsiteY0" fmla="*/ 0 h 283046"/>
                <a:gd name="connsiteX1" fmla="*/ 3293844 w 3293844"/>
                <a:gd name="connsiteY1" fmla="*/ 0 h 283046"/>
                <a:gd name="connsiteX2" fmla="*/ 3010798 w 3293844"/>
                <a:gd name="connsiteY2" fmla="*/ 283046 h 283046"/>
                <a:gd name="connsiteX3" fmla="*/ 283046 w 3293844"/>
                <a:gd name="connsiteY3" fmla="*/ 283046 h 283046"/>
                <a:gd name="connsiteX4" fmla="*/ 0 w 3293844"/>
                <a:gd name="connsiteY4" fmla="*/ 0 h 283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844" h="283046">
                  <a:moveTo>
                    <a:pt x="0" y="0"/>
                  </a:moveTo>
                  <a:lnTo>
                    <a:pt x="3293844" y="0"/>
                  </a:lnTo>
                  <a:lnTo>
                    <a:pt x="3010798" y="283046"/>
                  </a:lnTo>
                  <a:lnTo>
                    <a:pt x="283046" y="283046"/>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9E6842CF-5B6D-3C03-1FDD-55C9BAF09094}"/>
                </a:ext>
              </a:extLst>
            </p:cNvPr>
            <p:cNvGrpSpPr/>
            <p:nvPr/>
          </p:nvGrpSpPr>
          <p:grpSpPr>
            <a:xfrm>
              <a:off x="525982" y="204176"/>
              <a:ext cx="6691857" cy="6678246"/>
              <a:chOff x="525982" y="204176"/>
              <a:chExt cx="6691857" cy="6678246"/>
            </a:xfrm>
            <a:grpFill/>
          </p:grpSpPr>
          <p:sp>
            <p:nvSpPr>
              <p:cNvPr id="52" name="Free-form: Shape 51">
                <a:extLst>
                  <a:ext uri="{FF2B5EF4-FFF2-40B4-BE49-F238E27FC236}">
                    <a16:creationId xmlns:a16="http://schemas.microsoft.com/office/drawing/2014/main" id="{9732249C-8D2E-BBCE-DB3A-611CD34BCD16}"/>
                  </a:ext>
                </a:extLst>
              </p:cNvPr>
              <p:cNvSpPr/>
              <p:nvPr/>
            </p:nvSpPr>
            <p:spPr>
              <a:xfrm rot="2700000">
                <a:off x="1191082" y="225945"/>
                <a:ext cx="1330201" cy="2660402"/>
              </a:xfrm>
              <a:custGeom>
                <a:avLst/>
                <a:gdLst>
                  <a:gd name="connsiteX0" fmla="*/ 0 w 1330201"/>
                  <a:gd name="connsiteY0" fmla="*/ 1330201 h 2660402"/>
                  <a:gd name="connsiteX1" fmla="*/ 1330201 w 1330201"/>
                  <a:gd name="connsiteY1" fmla="*/ 0 h 2660402"/>
                  <a:gd name="connsiteX2" fmla="*/ 1330201 w 1330201"/>
                  <a:gd name="connsiteY2" fmla="*/ 2660402 h 2660402"/>
                  <a:gd name="connsiteX3" fmla="*/ 0 w 1330201"/>
                  <a:gd name="connsiteY3" fmla="*/ 1330201 h 2660402"/>
                </a:gdLst>
                <a:ahLst/>
                <a:cxnLst>
                  <a:cxn ang="0">
                    <a:pos x="connsiteX0" y="connsiteY0"/>
                  </a:cxn>
                  <a:cxn ang="0">
                    <a:pos x="connsiteX1" y="connsiteY1"/>
                  </a:cxn>
                  <a:cxn ang="0">
                    <a:pos x="connsiteX2" y="connsiteY2"/>
                  </a:cxn>
                  <a:cxn ang="0">
                    <a:pos x="connsiteX3" y="connsiteY3"/>
                  </a:cxn>
                </a:cxnLst>
                <a:rect l="l" t="t" r="r" b="b"/>
                <a:pathLst>
                  <a:path w="1330201" h="2660402">
                    <a:moveTo>
                      <a:pt x="0" y="1330201"/>
                    </a:moveTo>
                    <a:lnTo>
                      <a:pt x="1330201" y="0"/>
                    </a:lnTo>
                    <a:lnTo>
                      <a:pt x="1330201" y="2660402"/>
                    </a:lnTo>
                    <a:lnTo>
                      <a:pt x="0" y="133020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351E7C5E-19F9-22FD-BC3E-00B7B6A32AF5}"/>
                  </a:ext>
                </a:extLst>
              </p:cNvPr>
              <p:cNvSpPr/>
              <p:nvPr/>
            </p:nvSpPr>
            <p:spPr>
              <a:xfrm rot="2700000">
                <a:off x="1989593" y="1694657"/>
                <a:ext cx="3764637" cy="3697285"/>
              </a:xfrm>
              <a:custGeom>
                <a:avLst/>
                <a:gdLst>
                  <a:gd name="connsiteX0" fmla="*/ 0 w 3764637"/>
                  <a:gd name="connsiteY0" fmla="*/ 255601 h 3697285"/>
                  <a:gd name="connsiteX1" fmla="*/ 255601 w 3764637"/>
                  <a:gd name="connsiteY1" fmla="*/ 0 h 3697285"/>
                  <a:gd name="connsiteX2" fmla="*/ 3549445 w 3764637"/>
                  <a:gd name="connsiteY2" fmla="*/ 0 h 3697285"/>
                  <a:gd name="connsiteX3" fmla="*/ 3764637 w 3764637"/>
                  <a:gd name="connsiteY3" fmla="*/ 215192 h 3697285"/>
                  <a:gd name="connsiteX4" fmla="*/ 3764637 w 3764637"/>
                  <a:gd name="connsiteY4" fmla="*/ 3441682 h 3697285"/>
                  <a:gd name="connsiteX5" fmla="*/ 3509034 w 3764637"/>
                  <a:gd name="connsiteY5" fmla="*/ 3697285 h 3697285"/>
                  <a:gd name="connsiteX6" fmla="*/ 215190 w 3764637"/>
                  <a:gd name="connsiteY6" fmla="*/ 3697285 h 3697285"/>
                  <a:gd name="connsiteX7" fmla="*/ 0 w 3764637"/>
                  <a:gd name="connsiteY7" fmla="*/ 3482095 h 3697285"/>
                  <a:gd name="connsiteX8" fmla="*/ 0 w 3764637"/>
                  <a:gd name="connsiteY8" fmla="*/ 255601 h 369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637" h="3697285">
                    <a:moveTo>
                      <a:pt x="0" y="255601"/>
                    </a:moveTo>
                    <a:lnTo>
                      <a:pt x="255601" y="0"/>
                    </a:lnTo>
                    <a:lnTo>
                      <a:pt x="3549445" y="0"/>
                    </a:lnTo>
                    <a:lnTo>
                      <a:pt x="3764637" y="215192"/>
                    </a:lnTo>
                    <a:lnTo>
                      <a:pt x="3764637" y="3441682"/>
                    </a:lnTo>
                    <a:lnTo>
                      <a:pt x="3509034" y="3697285"/>
                    </a:lnTo>
                    <a:lnTo>
                      <a:pt x="215190" y="3697285"/>
                    </a:lnTo>
                    <a:lnTo>
                      <a:pt x="0" y="3482095"/>
                    </a:lnTo>
                    <a:lnTo>
                      <a:pt x="0" y="25560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240A40D6-FDEE-9B27-842C-9CE72D1E8D64}"/>
                  </a:ext>
                </a:extLst>
              </p:cNvPr>
              <p:cNvSpPr/>
              <p:nvPr/>
            </p:nvSpPr>
            <p:spPr>
              <a:xfrm rot="2700000">
                <a:off x="4511856" y="886114"/>
                <a:ext cx="2727752" cy="1363876"/>
              </a:xfrm>
              <a:custGeom>
                <a:avLst/>
                <a:gdLst>
                  <a:gd name="connsiteX0" fmla="*/ 0 w 2727752"/>
                  <a:gd name="connsiteY0" fmla="*/ 1363876 h 1363876"/>
                  <a:gd name="connsiteX1" fmla="*/ 1363876 w 2727752"/>
                  <a:gd name="connsiteY1" fmla="*/ 0 h 1363876"/>
                  <a:gd name="connsiteX2" fmla="*/ 2727752 w 2727752"/>
                  <a:gd name="connsiteY2" fmla="*/ 1363876 h 1363876"/>
                  <a:gd name="connsiteX3" fmla="*/ 0 w 2727752"/>
                  <a:gd name="connsiteY3" fmla="*/ 1363876 h 1363876"/>
                </a:gdLst>
                <a:ahLst/>
                <a:cxnLst>
                  <a:cxn ang="0">
                    <a:pos x="connsiteX0" y="connsiteY0"/>
                  </a:cxn>
                  <a:cxn ang="0">
                    <a:pos x="connsiteX1" y="connsiteY1"/>
                  </a:cxn>
                  <a:cxn ang="0">
                    <a:pos x="connsiteX2" y="connsiteY2"/>
                  </a:cxn>
                  <a:cxn ang="0">
                    <a:pos x="connsiteX3" y="connsiteY3"/>
                  </a:cxn>
                </a:cxnLst>
                <a:rect l="l" t="t" r="r" b="b"/>
                <a:pathLst>
                  <a:path w="2727752" h="1363876">
                    <a:moveTo>
                      <a:pt x="0" y="1363876"/>
                    </a:moveTo>
                    <a:lnTo>
                      <a:pt x="1363876" y="0"/>
                    </a:lnTo>
                    <a:lnTo>
                      <a:pt x="2727752" y="1363876"/>
                    </a:lnTo>
                    <a:lnTo>
                      <a:pt x="0" y="13638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C4871D58-AE65-C2E8-1016-9212C5ED6E84}"/>
                  </a:ext>
                </a:extLst>
              </p:cNvPr>
              <p:cNvSpPr/>
              <p:nvPr/>
            </p:nvSpPr>
            <p:spPr>
              <a:xfrm rot="2700000">
                <a:off x="504212" y="4836608"/>
                <a:ext cx="2727752" cy="1363876"/>
              </a:xfrm>
              <a:custGeom>
                <a:avLst/>
                <a:gdLst>
                  <a:gd name="connsiteX0" fmla="*/ 0 w 2727752"/>
                  <a:gd name="connsiteY0" fmla="*/ 0 h 1363876"/>
                  <a:gd name="connsiteX1" fmla="*/ 2727752 w 2727752"/>
                  <a:gd name="connsiteY1" fmla="*/ 0 h 1363876"/>
                  <a:gd name="connsiteX2" fmla="*/ 1363876 w 2727752"/>
                  <a:gd name="connsiteY2" fmla="*/ 1363876 h 1363876"/>
                  <a:gd name="connsiteX3" fmla="*/ 0 w 2727752"/>
                  <a:gd name="connsiteY3" fmla="*/ 0 h 1363876"/>
                </a:gdLst>
                <a:ahLst/>
                <a:cxnLst>
                  <a:cxn ang="0">
                    <a:pos x="connsiteX0" y="connsiteY0"/>
                  </a:cxn>
                  <a:cxn ang="0">
                    <a:pos x="connsiteX1" y="connsiteY1"/>
                  </a:cxn>
                  <a:cxn ang="0">
                    <a:pos x="connsiteX2" y="connsiteY2"/>
                  </a:cxn>
                  <a:cxn ang="0">
                    <a:pos x="connsiteX3" y="connsiteY3"/>
                  </a:cxn>
                </a:cxnLst>
                <a:rect l="l" t="t" r="r" b="b"/>
                <a:pathLst>
                  <a:path w="2727752" h="1363876">
                    <a:moveTo>
                      <a:pt x="0" y="0"/>
                    </a:moveTo>
                    <a:lnTo>
                      <a:pt x="2727752" y="0"/>
                    </a:lnTo>
                    <a:lnTo>
                      <a:pt x="1363876" y="1363876"/>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AE85B33B-37BA-3DC7-8444-F2883503AB47}"/>
                  </a:ext>
                </a:extLst>
              </p:cNvPr>
              <p:cNvSpPr/>
              <p:nvPr/>
            </p:nvSpPr>
            <p:spPr>
              <a:xfrm rot="2700000">
                <a:off x="5222540" y="4200253"/>
                <a:ext cx="1330199" cy="2660398"/>
              </a:xfrm>
              <a:custGeom>
                <a:avLst/>
                <a:gdLst>
                  <a:gd name="connsiteX0" fmla="*/ 0 w 1330199"/>
                  <a:gd name="connsiteY0" fmla="*/ 0 h 2660398"/>
                  <a:gd name="connsiteX1" fmla="*/ 1330199 w 1330199"/>
                  <a:gd name="connsiteY1" fmla="*/ 1330199 h 2660398"/>
                  <a:gd name="connsiteX2" fmla="*/ 0 w 1330199"/>
                  <a:gd name="connsiteY2" fmla="*/ 2660398 h 2660398"/>
                  <a:gd name="connsiteX3" fmla="*/ 0 w 1330199"/>
                  <a:gd name="connsiteY3" fmla="*/ 0 h 2660398"/>
                </a:gdLst>
                <a:ahLst/>
                <a:cxnLst>
                  <a:cxn ang="0">
                    <a:pos x="connsiteX0" y="connsiteY0"/>
                  </a:cxn>
                  <a:cxn ang="0">
                    <a:pos x="connsiteX1" y="connsiteY1"/>
                  </a:cxn>
                  <a:cxn ang="0">
                    <a:pos x="connsiteX2" y="connsiteY2"/>
                  </a:cxn>
                  <a:cxn ang="0">
                    <a:pos x="connsiteX3" y="connsiteY3"/>
                  </a:cxn>
                </a:cxnLst>
                <a:rect l="l" t="t" r="r" b="b"/>
                <a:pathLst>
                  <a:path w="1330199" h="2660398">
                    <a:moveTo>
                      <a:pt x="0" y="0"/>
                    </a:moveTo>
                    <a:lnTo>
                      <a:pt x="1330199" y="1330199"/>
                    </a:lnTo>
                    <a:lnTo>
                      <a:pt x="0" y="2660398"/>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62" name="Group 61">
            <a:extLst>
              <a:ext uri="{FF2B5EF4-FFF2-40B4-BE49-F238E27FC236}">
                <a16:creationId xmlns:a16="http://schemas.microsoft.com/office/drawing/2014/main" id="{32EA14AA-6F9B-80B2-09F4-BFF9488DA95B}"/>
              </a:ext>
            </a:extLst>
          </p:cNvPr>
          <p:cNvGrpSpPr/>
          <p:nvPr/>
        </p:nvGrpSpPr>
        <p:grpSpPr>
          <a:xfrm>
            <a:off x="813304" y="675002"/>
            <a:ext cx="6117212" cy="5736594"/>
            <a:chOff x="813304" y="675002"/>
            <a:chExt cx="6117212" cy="5736594"/>
          </a:xfrm>
        </p:grpSpPr>
        <p:sp>
          <p:nvSpPr>
            <p:cNvPr id="60" name="Free-form: Shape 59">
              <a:extLst>
                <a:ext uri="{FF2B5EF4-FFF2-40B4-BE49-F238E27FC236}">
                  <a16:creationId xmlns:a16="http://schemas.microsoft.com/office/drawing/2014/main" id="{D6D68A09-69AC-F49F-96E1-854FE75B7111}"/>
                </a:ext>
              </a:extLst>
            </p:cNvPr>
            <p:cNvSpPr/>
            <p:nvPr/>
          </p:nvSpPr>
          <p:spPr>
            <a:xfrm rot="2700000">
              <a:off x="2285028" y="513268"/>
              <a:ext cx="283046" cy="3226494"/>
            </a:xfrm>
            <a:custGeom>
              <a:avLst/>
              <a:gdLst>
                <a:gd name="connsiteX0" fmla="*/ 0 w 283046"/>
                <a:gd name="connsiteY0" fmla="*/ 283046 h 3226494"/>
                <a:gd name="connsiteX1" fmla="*/ 283046 w 283046"/>
                <a:gd name="connsiteY1" fmla="*/ 0 h 3226494"/>
                <a:gd name="connsiteX2" fmla="*/ 283046 w 283046"/>
                <a:gd name="connsiteY2" fmla="*/ 3226494 h 3226494"/>
                <a:gd name="connsiteX3" fmla="*/ 0 w 283046"/>
                <a:gd name="connsiteY3" fmla="*/ 2943448 h 3226494"/>
                <a:gd name="connsiteX4" fmla="*/ 0 w 283046"/>
                <a:gd name="connsiteY4" fmla="*/ 283046 h 3226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46" h="3226494">
                  <a:moveTo>
                    <a:pt x="0" y="283046"/>
                  </a:moveTo>
                  <a:lnTo>
                    <a:pt x="283046" y="0"/>
                  </a:lnTo>
                  <a:lnTo>
                    <a:pt x="283046" y="3226494"/>
                  </a:lnTo>
                  <a:lnTo>
                    <a:pt x="0" y="2943448"/>
                  </a:lnTo>
                  <a:lnTo>
                    <a:pt x="0" y="283046"/>
                  </a:lnTo>
                  <a:close/>
                </a:path>
              </a:pathLst>
            </a:custGeom>
            <a:blipFill>
              <a:blip r:embed="rId3"/>
              <a:stretch>
                <a:fillRect/>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DAC4931D-D0F6-886F-E2E9-FFC9EAC0BF50}"/>
                </a:ext>
              </a:extLst>
            </p:cNvPr>
            <p:cNvSpPr/>
            <p:nvPr/>
          </p:nvSpPr>
          <p:spPr>
            <a:xfrm rot="2700000">
              <a:off x="5175748" y="3346840"/>
              <a:ext cx="283046" cy="3226490"/>
            </a:xfrm>
            <a:custGeom>
              <a:avLst/>
              <a:gdLst>
                <a:gd name="connsiteX0" fmla="*/ 0 w 283046"/>
                <a:gd name="connsiteY0" fmla="*/ 0 h 3226490"/>
                <a:gd name="connsiteX1" fmla="*/ 283046 w 283046"/>
                <a:gd name="connsiteY1" fmla="*/ 283046 h 3226490"/>
                <a:gd name="connsiteX2" fmla="*/ 283046 w 283046"/>
                <a:gd name="connsiteY2" fmla="*/ 2943444 h 3226490"/>
                <a:gd name="connsiteX3" fmla="*/ 0 w 283046"/>
                <a:gd name="connsiteY3" fmla="*/ 3226490 h 3226490"/>
                <a:gd name="connsiteX4" fmla="*/ 0 w 283046"/>
                <a:gd name="connsiteY4" fmla="*/ 0 h 322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46" h="3226490">
                  <a:moveTo>
                    <a:pt x="0" y="0"/>
                  </a:moveTo>
                  <a:lnTo>
                    <a:pt x="283046" y="283046"/>
                  </a:lnTo>
                  <a:lnTo>
                    <a:pt x="283046" y="2943444"/>
                  </a:lnTo>
                  <a:lnTo>
                    <a:pt x="0" y="3226490"/>
                  </a:lnTo>
                  <a:lnTo>
                    <a:pt x="0" y="0"/>
                  </a:lnTo>
                  <a:close/>
                </a:path>
              </a:pathLst>
            </a:custGeom>
            <a:blipFill>
              <a:blip r:embed="rId3"/>
              <a:stretch>
                <a:fillRect/>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lumMod val="10000"/>
                  </a:srgbClr>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9BBBB12C-3E9B-21EB-FFF7-7BF1F99D895A}"/>
                </a:ext>
              </a:extLst>
            </p:cNvPr>
            <p:cNvSpPr/>
            <p:nvPr/>
          </p:nvSpPr>
          <p:spPr>
            <a:xfrm rot="2700000">
              <a:off x="3437252" y="675002"/>
              <a:ext cx="821693" cy="821693"/>
            </a:xfrm>
            <a:custGeom>
              <a:avLst/>
              <a:gdLst>
                <a:gd name="connsiteX0" fmla="*/ 0 w 821693"/>
                <a:gd name="connsiteY0" fmla="*/ 0 h 821693"/>
                <a:gd name="connsiteX1" fmla="*/ 821693 w 821693"/>
                <a:gd name="connsiteY1" fmla="*/ 0 h 821693"/>
                <a:gd name="connsiteX2" fmla="*/ 538647 w 821693"/>
                <a:gd name="connsiteY2" fmla="*/ 283046 h 821693"/>
                <a:gd name="connsiteX3" fmla="*/ 283046 w 821693"/>
                <a:gd name="connsiteY3" fmla="*/ 283046 h 821693"/>
                <a:gd name="connsiteX4" fmla="*/ 283046 w 821693"/>
                <a:gd name="connsiteY4" fmla="*/ 538647 h 821693"/>
                <a:gd name="connsiteX5" fmla="*/ 0 w 821693"/>
                <a:gd name="connsiteY5" fmla="*/ 821693 h 821693"/>
                <a:gd name="connsiteX6" fmla="*/ 0 w 821693"/>
                <a:gd name="connsiteY6" fmla="*/ 0 h 8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1693" h="821693">
                  <a:moveTo>
                    <a:pt x="0" y="0"/>
                  </a:moveTo>
                  <a:lnTo>
                    <a:pt x="821693" y="0"/>
                  </a:lnTo>
                  <a:lnTo>
                    <a:pt x="538647" y="283046"/>
                  </a:lnTo>
                  <a:lnTo>
                    <a:pt x="283046" y="283046"/>
                  </a:lnTo>
                  <a:lnTo>
                    <a:pt x="283046" y="538647"/>
                  </a:lnTo>
                  <a:lnTo>
                    <a:pt x="0" y="821693"/>
                  </a:lnTo>
                  <a:lnTo>
                    <a:pt x="0" y="0"/>
                  </a:lnTo>
                  <a:close/>
                </a:path>
              </a:pathLst>
            </a:custGeom>
            <a:blipFill>
              <a:blip r:embed="rId3"/>
              <a:stretch>
                <a:fillRect/>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B94D1CF4-0942-87C2-65A5-FC871C39AEE6}"/>
                </a:ext>
              </a:extLst>
            </p:cNvPr>
            <p:cNvSpPr/>
            <p:nvPr/>
          </p:nvSpPr>
          <p:spPr>
            <a:xfrm rot="2700000">
              <a:off x="995244" y="3128846"/>
              <a:ext cx="781282" cy="781282"/>
            </a:xfrm>
            <a:custGeom>
              <a:avLst/>
              <a:gdLst>
                <a:gd name="connsiteX0" fmla="*/ 0 w 781282"/>
                <a:gd name="connsiteY0" fmla="*/ 0 h 781282"/>
                <a:gd name="connsiteX1" fmla="*/ 283046 w 781282"/>
                <a:gd name="connsiteY1" fmla="*/ 283046 h 781282"/>
                <a:gd name="connsiteX2" fmla="*/ 283046 w 781282"/>
                <a:gd name="connsiteY2" fmla="*/ 498236 h 781282"/>
                <a:gd name="connsiteX3" fmla="*/ 498236 w 781282"/>
                <a:gd name="connsiteY3" fmla="*/ 498236 h 781282"/>
                <a:gd name="connsiteX4" fmla="*/ 781282 w 781282"/>
                <a:gd name="connsiteY4" fmla="*/ 781282 h 781282"/>
                <a:gd name="connsiteX5" fmla="*/ 0 w 781282"/>
                <a:gd name="connsiteY5" fmla="*/ 781282 h 781282"/>
                <a:gd name="connsiteX6" fmla="*/ 0 w 781282"/>
                <a:gd name="connsiteY6" fmla="*/ 0 h 781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282" h="781282">
                  <a:moveTo>
                    <a:pt x="0" y="0"/>
                  </a:moveTo>
                  <a:lnTo>
                    <a:pt x="283046" y="283046"/>
                  </a:lnTo>
                  <a:lnTo>
                    <a:pt x="283046" y="498236"/>
                  </a:lnTo>
                  <a:lnTo>
                    <a:pt x="498236" y="498236"/>
                  </a:lnTo>
                  <a:lnTo>
                    <a:pt x="781282" y="781282"/>
                  </a:lnTo>
                  <a:lnTo>
                    <a:pt x="0" y="781282"/>
                  </a:lnTo>
                  <a:lnTo>
                    <a:pt x="0" y="0"/>
                  </a:lnTo>
                  <a:close/>
                </a:path>
              </a:pathLst>
            </a:custGeom>
            <a:blipFill>
              <a:blip r:embed="rId3"/>
              <a:stretch>
                <a:fillRect/>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lumMod val="10000"/>
                  </a:srgbClr>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F1CFB8E4-008A-6EF6-103E-349E76A21CF8}"/>
                </a:ext>
              </a:extLst>
            </p:cNvPr>
            <p:cNvSpPr/>
            <p:nvPr/>
          </p:nvSpPr>
          <p:spPr>
            <a:xfrm rot="2700000">
              <a:off x="5967293" y="3176471"/>
              <a:ext cx="781284" cy="781284"/>
            </a:xfrm>
            <a:custGeom>
              <a:avLst/>
              <a:gdLst>
                <a:gd name="connsiteX0" fmla="*/ 0 w 781284"/>
                <a:gd name="connsiteY0" fmla="*/ 0 h 781284"/>
                <a:gd name="connsiteX1" fmla="*/ 781284 w 781284"/>
                <a:gd name="connsiteY1" fmla="*/ 0 h 781284"/>
                <a:gd name="connsiteX2" fmla="*/ 781284 w 781284"/>
                <a:gd name="connsiteY2" fmla="*/ 781284 h 781284"/>
                <a:gd name="connsiteX3" fmla="*/ 498238 w 781284"/>
                <a:gd name="connsiteY3" fmla="*/ 498238 h 781284"/>
                <a:gd name="connsiteX4" fmla="*/ 498238 w 781284"/>
                <a:gd name="connsiteY4" fmla="*/ 283046 h 781284"/>
                <a:gd name="connsiteX5" fmla="*/ 283046 w 781284"/>
                <a:gd name="connsiteY5" fmla="*/ 283046 h 781284"/>
                <a:gd name="connsiteX6" fmla="*/ 0 w 781284"/>
                <a:gd name="connsiteY6" fmla="*/ 0 h 78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284" h="781284">
                  <a:moveTo>
                    <a:pt x="0" y="0"/>
                  </a:moveTo>
                  <a:lnTo>
                    <a:pt x="781284" y="0"/>
                  </a:lnTo>
                  <a:lnTo>
                    <a:pt x="781284" y="781284"/>
                  </a:lnTo>
                  <a:lnTo>
                    <a:pt x="498238" y="498238"/>
                  </a:lnTo>
                  <a:lnTo>
                    <a:pt x="498238" y="283046"/>
                  </a:lnTo>
                  <a:lnTo>
                    <a:pt x="283046" y="283046"/>
                  </a:lnTo>
                  <a:lnTo>
                    <a:pt x="0" y="0"/>
                  </a:lnTo>
                  <a:close/>
                </a:path>
              </a:pathLst>
            </a:custGeom>
            <a:blipFill>
              <a:blip r:embed="rId3"/>
              <a:stretch>
                <a:fillRect/>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778FDFCA-1AF2-3675-EDAD-41A0A508CE1D}"/>
                </a:ext>
              </a:extLst>
            </p:cNvPr>
            <p:cNvSpPr/>
            <p:nvPr/>
          </p:nvSpPr>
          <p:spPr>
            <a:xfrm rot="2700000">
              <a:off x="3484876" y="5589901"/>
              <a:ext cx="821695" cy="821695"/>
            </a:xfrm>
            <a:custGeom>
              <a:avLst/>
              <a:gdLst>
                <a:gd name="connsiteX0" fmla="*/ 0 w 821695"/>
                <a:gd name="connsiteY0" fmla="*/ 821695 h 821695"/>
                <a:gd name="connsiteX1" fmla="*/ 283046 w 821695"/>
                <a:gd name="connsiteY1" fmla="*/ 538649 h 821695"/>
                <a:gd name="connsiteX2" fmla="*/ 538649 w 821695"/>
                <a:gd name="connsiteY2" fmla="*/ 538649 h 821695"/>
                <a:gd name="connsiteX3" fmla="*/ 538649 w 821695"/>
                <a:gd name="connsiteY3" fmla="*/ 283046 h 821695"/>
                <a:gd name="connsiteX4" fmla="*/ 821695 w 821695"/>
                <a:gd name="connsiteY4" fmla="*/ 0 h 821695"/>
                <a:gd name="connsiteX5" fmla="*/ 821695 w 821695"/>
                <a:gd name="connsiteY5" fmla="*/ 821695 h 821695"/>
                <a:gd name="connsiteX6" fmla="*/ 0 w 821695"/>
                <a:gd name="connsiteY6" fmla="*/ 821695 h 82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1695" h="821695">
                  <a:moveTo>
                    <a:pt x="0" y="821695"/>
                  </a:moveTo>
                  <a:lnTo>
                    <a:pt x="283046" y="538649"/>
                  </a:lnTo>
                  <a:lnTo>
                    <a:pt x="538649" y="538649"/>
                  </a:lnTo>
                  <a:lnTo>
                    <a:pt x="538649" y="283046"/>
                  </a:lnTo>
                  <a:lnTo>
                    <a:pt x="821695" y="0"/>
                  </a:lnTo>
                  <a:lnTo>
                    <a:pt x="821695" y="821695"/>
                  </a:lnTo>
                  <a:lnTo>
                    <a:pt x="0" y="821695"/>
                  </a:lnTo>
                  <a:close/>
                </a:path>
              </a:pathLst>
            </a:custGeom>
            <a:blipFill>
              <a:blip r:embed="rId3"/>
              <a:stretch>
                <a:fillRect/>
              </a:stretch>
            </a:bli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lumMod val="10000"/>
                  </a:srgbClr>
                </a:solidFill>
                <a:effectLst/>
                <a:uLnTx/>
                <a:uFillTx/>
                <a:latin typeface="Calibri" panose="020F0502020204030204"/>
                <a:ea typeface="+mn-ea"/>
                <a:cs typeface="+mn-cs"/>
              </a:endParaRPr>
            </a:p>
          </p:txBody>
        </p:sp>
      </p:grpSp>
      <p:sp>
        <p:nvSpPr>
          <p:cNvPr id="6" name="TextBox 5">
            <a:extLst>
              <a:ext uri="{FF2B5EF4-FFF2-40B4-BE49-F238E27FC236}">
                <a16:creationId xmlns:a16="http://schemas.microsoft.com/office/drawing/2014/main" id="{E1C66CE4-46A5-1E60-1B50-3612202707A5}"/>
              </a:ext>
            </a:extLst>
          </p:cNvPr>
          <p:cNvSpPr txBox="1"/>
          <p:nvPr/>
        </p:nvSpPr>
        <p:spPr>
          <a:xfrm>
            <a:off x="5486570" y="1043588"/>
            <a:ext cx="4121641"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w="50800">
                  <a:solidFill>
                    <a:srgbClr val="92D050"/>
                  </a:solidFill>
                </a:ln>
                <a:blipFill dpi="0" rotWithShape="1">
                  <a:blip r:embed="rId2"/>
                  <a:srcRect/>
                  <a:stretch>
                    <a:fillRect/>
                  </a:stretch>
                </a:blipFill>
                <a:effectLst/>
                <a:uLnTx/>
                <a:uFillTx/>
                <a:latin typeface="Bahnschrift SemiBold" panose="020B0502040204020203" pitchFamily="34" charset="0"/>
                <a:ea typeface="+mn-ea"/>
                <a:cs typeface="+mn-cs"/>
              </a:rPr>
              <a:t>D</a:t>
            </a:r>
            <a:r>
              <a:rPr kumimoji="0" lang="en-US" sz="4400" b="0" i="0"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Bahnschrift SemiBold" panose="020B0502040204020203" pitchFamily="34" charset="0"/>
                <a:ea typeface="+mn-ea"/>
                <a:cs typeface="+mn-cs"/>
              </a:rPr>
              <a:t>ata Cleaning</a:t>
            </a:r>
            <a:endParaRPr kumimoji="0" lang="en-US" sz="4000" b="0" i="0"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Bahnschrift SemiBold" panose="020B0502040204020203" pitchFamily="34" charset="0"/>
              <a:ea typeface="+mn-ea"/>
              <a:cs typeface="+mn-cs"/>
            </a:endParaRPr>
          </a:p>
        </p:txBody>
      </p:sp>
      <p:sp>
        <p:nvSpPr>
          <p:cNvPr id="7" name="TextBox 6">
            <a:extLst>
              <a:ext uri="{FF2B5EF4-FFF2-40B4-BE49-F238E27FC236}">
                <a16:creationId xmlns:a16="http://schemas.microsoft.com/office/drawing/2014/main" id="{CD1CD65F-E9F8-4165-4EAB-BA946939CA34}"/>
              </a:ext>
            </a:extLst>
          </p:cNvPr>
          <p:cNvSpPr txBox="1"/>
          <p:nvPr/>
        </p:nvSpPr>
        <p:spPr>
          <a:xfrm>
            <a:off x="6435599" y="2356036"/>
            <a:ext cx="322844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600" normalizeH="0" baseline="0" noProof="0" dirty="0">
                <a:ln>
                  <a:noFill/>
                </a:ln>
                <a:solidFill>
                  <a:prstClr val="white"/>
                </a:solidFill>
                <a:effectLst/>
                <a:uLnTx/>
                <a:uFillTx/>
                <a:latin typeface="Calibri" panose="020F0502020204030204"/>
                <a:ea typeface="+mn-ea"/>
                <a:cs typeface="+mn-cs"/>
              </a:rPr>
              <a:t>Presentation</a:t>
            </a:r>
          </a:p>
        </p:txBody>
      </p:sp>
      <p:sp>
        <p:nvSpPr>
          <p:cNvPr id="8" name="TextBox 7">
            <a:extLst>
              <a:ext uri="{FF2B5EF4-FFF2-40B4-BE49-F238E27FC236}">
                <a16:creationId xmlns:a16="http://schemas.microsoft.com/office/drawing/2014/main" id="{BB78421A-2367-D9B1-65A1-CEA699480D9C}"/>
              </a:ext>
            </a:extLst>
          </p:cNvPr>
          <p:cNvSpPr txBox="1"/>
          <p:nvPr/>
        </p:nvSpPr>
        <p:spPr>
          <a:xfrm>
            <a:off x="6849500" y="3364858"/>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By</a:t>
            </a:r>
          </a:p>
        </p:txBody>
      </p:sp>
      <p:sp>
        <p:nvSpPr>
          <p:cNvPr id="10" name="TextBox 9">
            <a:extLst>
              <a:ext uri="{FF2B5EF4-FFF2-40B4-BE49-F238E27FC236}">
                <a16:creationId xmlns:a16="http://schemas.microsoft.com/office/drawing/2014/main" id="{6E9376A3-03A7-DEF7-A7CE-CFA035EAA286}"/>
              </a:ext>
            </a:extLst>
          </p:cNvPr>
          <p:cNvSpPr txBox="1"/>
          <p:nvPr/>
        </p:nvSpPr>
        <p:spPr>
          <a:xfrm>
            <a:off x="6989773" y="3873164"/>
            <a:ext cx="4616872" cy="2308324"/>
          </a:xfrm>
          <a:prstGeom prst="rect">
            <a:avLst/>
          </a:prstGeom>
          <a:noFill/>
          <a:effectLst>
            <a:innerShdw blurRad="63500" dist="50800" dir="8100000">
              <a:prstClr val="black">
                <a:alpha val="50000"/>
              </a:prstClr>
            </a:inn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1-Mohamed Ahmed Rashad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2-Mohamed Osama Abdelghany Abdallah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3-Mohamed Adly </a:t>
            </a:r>
          </a:p>
          <a:p>
            <a:pPr>
              <a:buClrTx/>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4-Eyad Ahmed Ali Emam</a:t>
            </a:r>
          </a:p>
          <a:p>
            <a:pPr>
              <a:buClrTx/>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5-Toka Saied Youssef</a:t>
            </a:r>
          </a:p>
          <a:p>
            <a:pPr>
              <a:buClrTx/>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6-Mohammed Abdelkarim Mohammed</a:t>
            </a:r>
          </a:p>
          <a:p>
            <a:pPr>
              <a:buClrTx/>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7-Mohammed Abd El Motaleb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8- Abdelrahman ghoniem ghoniem</a:t>
            </a:r>
          </a:p>
        </p:txBody>
      </p:sp>
      <p:sp>
        <p:nvSpPr>
          <p:cNvPr id="11" name="TextBox 10">
            <a:extLst>
              <a:ext uri="{FF2B5EF4-FFF2-40B4-BE49-F238E27FC236}">
                <a16:creationId xmlns:a16="http://schemas.microsoft.com/office/drawing/2014/main" id="{FAE1B880-926D-BFFE-4D0F-3EF3CFD4CDED}"/>
              </a:ext>
            </a:extLst>
          </p:cNvPr>
          <p:cNvSpPr txBox="1"/>
          <p:nvPr/>
        </p:nvSpPr>
        <p:spPr>
          <a:xfrm rot="16200000">
            <a:off x="8912403" y="2887546"/>
            <a:ext cx="5604419"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kern="1200" spc="600" dirty="0">
                <a:ln w="25400">
                  <a:solidFill>
                    <a:srgbClr val="92D050"/>
                  </a:solidFill>
                </a:ln>
                <a:blipFill dpi="0" rotWithShape="1">
                  <a:blip r:embed="rId4">
                    <a:alphaModFix amt="68000"/>
                  </a:blip>
                  <a:srcRect/>
                  <a:stretch>
                    <a:fillRect/>
                  </a:stretch>
                </a:blipFill>
                <a:effectLst>
                  <a:innerShdw blurRad="190500" dist="88900" dir="18900000">
                    <a:prstClr val="black">
                      <a:alpha val="83000"/>
                    </a:prstClr>
                  </a:innerShdw>
                </a:effectLst>
                <a:latin typeface="Amasis MT Pro Black" panose="02040A04050005020304" pitchFamily="18" charset="0"/>
                <a:ea typeface="+mn-ea"/>
                <a:cs typeface="+mn-cs"/>
              </a:rPr>
              <a:t>Spring</a:t>
            </a:r>
            <a:r>
              <a:rPr kumimoji="0" lang="en-US" sz="6000" b="0" i="0" u="none" strike="noStrike" kern="1200" cap="none" spc="600" normalizeH="0" baseline="0" noProof="0" dirty="0">
                <a:ln w="25400">
                  <a:solidFill>
                    <a:srgbClr val="92D050"/>
                  </a:solidFill>
                </a:ln>
                <a:blipFill dpi="0" rotWithShape="1">
                  <a:blip r:embed="rId4">
                    <a:alphaModFix amt="68000"/>
                  </a:blip>
                  <a:srcRect/>
                  <a:stretch>
                    <a:fillRect/>
                  </a:stretch>
                </a:blipFill>
                <a:effectLst>
                  <a:innerShdw blurRad="190500" dist="88900" dir="18900000">
                    <a:prstClr val="black">
                      <a:alpha val="83000"/>
                    </a:prstClr>
                  </a:innerShdw>
                </a:effectLst>
                <a:uLnTx/>
                <a:uFillTx/>
                <a:latin typeface="Amasis MT Pro Black" panose="02040A04050005020304" pitchFamily="18" charset="0"/>
                <a:ea typeface="+mn-ea"/>
                <a:cs typeface="+mn-cs"/>
              </a:rPr>
              <a:t> 202</a:t>
            </a:r>
            <a:r>
              <a:rPr lang="en-US" sz="6000" kern="1200" spc="600" dirty="0">
                <a:ln w="25400">
                  <a:solidFill>
                    <a:srgbClr val="92D050"/>
                  </a:solidFill>
                </a:ln>
                <a:blipFill dpi="0" rotWithShape="1">
                  <a:blip r:embed="rId4">
                    <a:alphaModFix amt="68000"/>
                  </a:blip>
                  <a:srcRect/>
                  <a:stretch>
                    <a:fillRect/>
                  </a:stretch>
                </a:blipFill>
                <a:effectLst>
                  <a:innerShdw blurRad="190500" dist="88900" dir="18900000">
                    <a:prstClr val="black">
                      <a:alpha val="83000"/>
                    </a:prstClr>
                  </a:innerShdw>
                </a:effectLst>
                <a:latin typeface="Amasis MT Pro Black" panose="02040A04050005020304" pitchFamily="18" charset="0"/>
                <a:ea typeface="+mn-ea"/>
                <a:cs typeface="+mn-cs"/>
              </a:rPr>
              <a:t>4</a:t>
            </a:r>
            <a:endParaRPr kumimoji="0" lang="en-US" sz="6000" b="0" i="0" u="none" strike="noStrike" kern="1200" cap="none" spc="600" normalizeH="0" baseline="0" noProof="0" dirty="0">
              <a:ln w="25400">
                <a:solidFill>
                  <a:srgbClr val="92D050"/>
                </a:solidFill>
              </a:ln>
              <a:blipFill dpi="0" rotWithShape="1">
                <a:blip r:embed="rId4">
                  <a:alphaModFix amt="68000"/>
                </a:blip>
                <a:srcRect/>
                <a:stretch>
                  <a:fillRect/>
                </a:stretch>
              </a:blipFill>
              <a:effectLst>
                <a:innerShdw blurRad="190500" dist="88900" dir="18900000">
                  <a:prstClr val="black">
                    <a:alpha val="83000"/>
                  </a:prstClr>
                </a:innerShdw>
              </a:effectLst>
              <a:uLnTx/>
              <a:uFillTx/>
              <a:latin typeface="Amasis MT Pro Black" panose="02040A04050005020304" pitchFamily="18" charset="0"/>
              <a:ea typeface="+mn-ea"/>
              <a:cs typeface="+mn-cs"/>
            </a:endParaRPr>
          </a:p>
        </p:txBody>
      </p:sp>
      <p:pic>
        <p:nvPicPr>
          <p:cNvPr id="9" name="Picture 8">
            <a:extLst>
              <a:ext uri="{FF2B5EF4-FFF2-40B4-BE49-F238E27FC236}">
                <a16:creationId xmlns:a16="http://schemas.microsoft.com/office/drawing/2014/main" id="{F0F082E7-7FF1-B32E-6302-D9E5217AE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0715" y="13121"/>
            <a:ext cx="645034" cy="645034"/>
          </a:xfrm>
          <a:prstGeom prst="rect">
            <a:avLst/>
          </a:prstGeom>
        </p:spPr>
      </p:pic>
      <p:pic>
        <p:nvPicPr>
          <p:cNvPr id="12" name="Picture 11">
            <a:extLst>
              <a:ext uri="{FF2B5EF4-FFF2-40B4-BE49-F238E27FC236}">
                <a16:creationId xmlns:a16="http://schemas.microsoft.com/office/drawing/2014/main" id="{4EE0144D-D4DE-3DB6-ABA7-798D9C50E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44" y="6401117"/>
            <a:ext cx="871668" cy="498554"/>
          </a:xfrm>
          <a:prstGeom prst="rect">
            <a:avLst/>
          </a:prstGeom>
        </p:spPr>
      </p:pic>
    </p:spTree>
    <p:extLst>
      <p:ext uri="{BB962C8B-B14F-4D97-AF65-F5344CB8AC3E}">
        <p14:creationId xmlns:p14="http://schemas.microsoft.com/office/powerpoint/2010/main" val="3166185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Shape 681"/>
        <p:cNvGrpSpPr/>
        <p:nvPr/>
      </p:nvGrpSpPr>
      <p:grpSpPr>
        <a:xfrm>
          <a:off x="0" y="0"/>
          <a:ext cx="0" cy="0"/>
          <a:chOff x="0" y="0"/>
          <a:chExt cx="0" cy="0"/>
        </a:xfrm>
      </p:grpSpPr>
      <p:sp>
        <p:nvSpPr>
          <p:cNvPr id="682" name="Google Shape;682;g2daaa457fd3_0_346"/>
          <p:cNvSpPr txBox="1"/>
          <p:nvPr/>
        </p:nvSpPr>
        <p:spPr>
          <a:xfrm>
            <a:off x="410177" y="1384219"/>
            <a:ext cx="11622600" cy="6290913"/>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None/>
            </a:pPr>
            <a:r>
              <a:rPr lang="en-US" sz="1800" b="1" i="1">
                <a:solidFill>
                  <a:schemeClr val="lt2"/>
                </a:solidFill>
                <a:latin typeface="Quattrocento Sans"/>
                <a:ea typeface="Quattrocento Sans"/>
                <a:cs typeface="Quattrocento Sans"/>
                <a:sym typeface="Quattrocento Sans"/>
              </a:rPr>
              <a:t>24- User Access Management:</a:t>
            </a:r>
            <a:r>
              <a:rPr lang="en-US" sz="1800">
                <a:solidFill>
                  <a:schemeClr val="lt2"/>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manages user access to the cleansing system, granting permissions based on roles and responsibilities.</a:t>
            </a:r>
            <a:endParaRPr sz="1600">
              <a:solidFill>
                <a:schemeClr val="lt2"/>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None/>
            </a:pPr>
            <a:r>
              <a:rPr lang="en-US" sz="1800" b="1" i="1">
                <a:solidFill>
                  <a:schemeClr val="lt2"/>
                </a:solidFill>
                <a:latin typeface="Quattrocento Sans"/>
                <a:ea typeface="Quattrocento Sans"/>
                <a:cs typeface="Quattrocento Sans"/>
                <a:sym typeface="Quattrocento Sans"/>
              </a:rPr>
              <a:t>25- Audit Trail Review:</a:t>
            </a:r>
            <a:r>
              <a:rPr lang="en-US" sz="1800">
                <a:solidFill>
                  <a:schemeClr val="lt2"/>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reviews the audit trail of cleansing activities to track changes made to the data and maintain data governance compliance.</a:t>
            </a:r>
            <a:endParaRPr sz="1600">
              <a:solidFill>
                <a:schemeClr val="lt2"/>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None/>
            </a:pPr>
            <a:r>
              <a:rPr lang="en-US" sz="1800" b="1" i="1">
                <a:solidFill>
                  <a:schemeClr val="lt2"/>
                </a:solidFill>
                <a:latin typeface="Quattrocento Sans"/>
                <a:ea typeface="Quattrocento Sans"/>
                <a:cs typeface="Quattrocento Sans"/>
                <a:sym typeface="Quattrocento Sans"/>
              </a:rPr>
              <a:t>26- Documentation Generation:</a:t>
            </a:r>
            <a:r>
              <a:rPr lang="en-US" sz="1800">
                <a:solidFill>
                  <a:schemeClr val="lt2"/>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generates documentation summarizing the cleansing process, techniques applied, and results achieved for record-keeping and compliance purposes.</a:t>
            </a:r>
            <a:endParaRPr sz="1600">
              <a:solidFill>
                <a:schemeClr val="lt2"/>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None/>
            </a:pPr>
            <a:r>
              <a:rPr lang="en-US" sz="1800" b="1" i="1">
                <a:solidFill>
                  <a:schemeClr val="lt2"/>
                </a:solidFill>
                <a:latin typeface="Quattrocento Sans"/>
                <a:ea typeface="Quattrocento Sans"/>
                <a:cs typeface="Quattrocento Sans"/>
                <a:sym typeface="Quattrocento Sans"/>
              </a:rPr>
              <a:t>27- Performance Optimization:</a:t>
            </a:r>
            <a:r>
              <a:rPr lang="en-US" sz="1800">
                <a:solidFill>
                  <a:schemeClr val="lt2"/>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optimizes the cleansing process by fine-tuning parameters, such as batch size or parallel processing, to enhance efficiency and reduce processing time.</a:t>
            </a:r>
            <a:endParaRPr sz="1600">
              <a:solidFill>
                <a:schemeClr val="lt2"/>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None/>
            </a:pPr>
            <a:r>
              <a:rPr lang="en-US" sz="1800" b="1" i="1">
                <a:solidFill>
                  <a:schemeClr val="lt2"/>
                </a:solidFill>
                <a:latin typeface="Quattrocento Sans"/>
                <a:ea typeface="Quattrocento Sans"/>
                <a:cs typeface="Quattrocento Sans"/>
                <a:sym typeface="Quattrocento Sans"/>
              </a:rPr>
              <a:t>28 - Feedback Submission:</a:t>
            </a:r>
            <a:r>
              <a:rPr lang="en-US" sz="1800">
                <a:solidFill>
                  <a:schemeClr val="lt2"/>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provides feedback on the cleansing system's performance and suggests improvements for future enhancements.</a:t>
            </a:r>
            <a:endParaRPr sz="1600">
              <a:solidFill>
                <a:schemeClr val="lt2"/>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None/>
            </a:pPr>
            <a:r>
              <a:rPr lang="en-US" sz="1800" b="1" i="1">
                <a:solidFill>
                  <a:schemeClr val="lt2"/>
                </a:solidFill>
                <a:latin typeface="Quattrocento Sans"/>
                <a:ea typeface="Quattrocento Sans"/>
                <a:cs typeface="Quattrocento Sans"/>
                <a:sym typeface="Quattrocento Sans"/>
              </a:rPr>
              <a:t>29 - Training and Support:</a:t>
            </a:r>
            <a:r>
              <a:rPr lang="en-US" sz="1800">
                <a:solidFill>
                  <a:schemeClr val="lt2"/>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accesses training materials and support resources provided by the system vendor to enhance his skills and troubleshoot issues effectively.</a:t>
            </a:r>
            <a:endParaRPr sz="1600">
              <a:solidFill>
                <a:schemeClr val="lt2"/>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None/>
            </a:pPr>
            <a:r>
              <a:rPr lang="en-US" sz="1800" b="1" i="1">
                <a:solidFill>
                  <a:schemeClr val="lt2"/>
                </a:solidFill>
                <a:latin typeface="Quattrocento Sans"/>
                <a:ea typeface="Quattrocento Sans"/>
                <a:cs typeface="Quattrocento Sans"/>
                <a:sym typeface="Quattrocento Sans"/>
              </a:rPr>
              <a:t>30- System Updates:</a:t>
            </a:r>
            <a:r>
              <a:rPr lang="en-US" sz="1600">
                <a:solidFill>
                  <a:schemeClr val="lt2"/>
                </a:solidFill>
                <a:latin typeface="Quattrocento Sans"/>
                <a:ea typeface="Quattrocento Sans"/>
                <a:cs typeface="Quattrocento Sans"/>
                <a:sym typeface="Quattrocento Sans"/>
              </a:rPr>
              <a:t> </a:t>
            </a:r>
            <a:r>
              <a:rPr lang="en-US" sz="1600">
                <a:solidFill>
                  <a:srgbClr val="FFFF00"/>
                </a:solidFill>
                <a:latin typeface="Quattrocento Sans"/>
                <a:ea typeface="Quattrocento Sans"/>
                <a:cs typeface="Quattrocento Sans"/>
                <a:sym typeface="Quattrocento Sans"/>
              </a:rPr>
              <a:t>User </a:t>
            </a:r>
            <a:r>
              <a:rPr lang="en-US" sz="1600">
                <a:solidFill>
                  <a:schemeClr val="lt2"/>
                </a:solidFill>
                <a:latin typeface="Quattrocento Sans"/>
                <a:ea typeface="Quattrocento Sans"/>
                <a:cs typeface="Quattrocento Sans"/>
                <a:sym typeface="Quattrocento Sans"/>
              </a:rPr>
              <a:t>receives notifications about system updates and new features, ensuring he stays informed about the latest improvements and enhancements.</a:t>
            </a:r>
            <a:endParaRPr sz="1600">
              <a:solidFill>
                <a:schemeClr val="lt2"/>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None/>
            </a:pPr>
            <a:endParaRPr sz="1600">
              <a:solidFill>
                <a:schemeClr val="lt2"/>
              </a:solidFill>
              <a:latin typeface="Quattrocento Sans"/>
              <a:ea typeface="Quattrocento Sans"/>
              <a:cs typeface="Quattrocento Sans"/>
              <a:sym typeface="Quattrocento Sans"/>
            </a:endParaRPr>
          </a:p>
          <a:p>
            <a:pPr marL="457200" lvl="0" indent="0" algn="l" rtl="0">
              <a:lnSpc>
                <a:spcPct val="115000"/>
              </a:lnSpc>
              <a:spcBef>
                <a:spcPts val="1200"/>
              </a:spcBef>
              <a:spcAft>
                <a:spcPts val="1200"/>
              </a:spcAft>
              <a:buNone/>
            </a:pPr>
            <a:endParaRPr sz="1800">
              <a:solidFill>
                <a:schemeClr val="lt2"/>
              </a:solidFill>
              <a:latin typeface="Quattrocento Sans"/>
              <a:ea typeface="Quattrocento Sans"/>
              <a:cs typeface="Quattrocento Sans"/>
              <a:sym typeface="Quattrocento Sans"/>
            </a:endParaRPr>
          </a:p>
        </p:txBody>
      </p:sp>
      <p:sp>
        <p:nvSpPr>
          <p:cNvPr id="683" name="Google Shape;683;g2daaa457fd3_0_346"/>
          <p:cNvSpPr txBox="1"/>
          <p:nvPr/>
        </p:nvSpPr>
        <p:spPr>
          <a:xfrm>
            <a:off x="683715" y="603344"/>
            <a:ext cx="6096000" cy="1077178"/>
          </a:xfrm>
          <a:prstGeom prst="rect">
            <a:avLst/>
          </a:prstGeom>
          <a:noFill/>
          <a:ln>
            <a:noFill/>
          </a:ln>
        </p:spPr>
        <p:txBody>
          <a:bodyPr spcFirstLastPara="1" wrap="square" lIns="91425" tIns="45700" rIns="91425" bIns="45700" anchor="t" anchorCtr="0">
            <a:spAutoFit/>
          </a:bodyPr>
          <a:lstStyle/>
          <a:p>
            <a:r>
              <a:rPr lang="en-US" sz="3200" b="1">
                <a:solidFill>
                  <a:schemeClr val="accent1"/>
                </a:solidFill>
              </a:rPr>
              <a:t>2.6 User &amp; system scenarios:-</a:t>
            </a:r>
            <a:endParaRPr lang="en-US" sz="3200">
              <a:solidFill>
                <a:schemeClr val="accent1"/>
              </a:solidFill>
            </a:endParaRPr>
          </a:p>
          <a:p>
            <a:pPr marL="0" lvl="0" indent="0" algn="l">
              <a:spcBef>
                <a:spcPts val="0"/>
              </a:spcBef>
              <a:spcAft>
                <a:spcPts val="0"/>
              </a:spcAft>
              <a:buNone/>
            </a:pPr>
            <a:endParaRPr lang="en-US" sz="3200" b="1" i="0">
              <a:solidFill>
                <a:schemeClr val="accent1"/>
              </a:solidFill>
              <a:latin typeface="Arial"/>
              <a:ea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1"/>
        <p:cNvGrpSpPr/>
        <p:nvPr/>
      </p:nvGrpSpPr>
      <p:grpSpPr>
        <a:xfrm>
          <a:off x="0" y="0"/>
          <a:ext cx="0" cy="0"/>
          <a:chOff x="0" y="0"/>
          <a:chExt cx="0" cy="0"/>
        </a:xfrm>
      </p:grpSpPr>
      <p:sp>
        <p:nvSpPr>
          <p:cNvPr id="797" name="Rectangle 796">
            <a:extLst>
              <a:ext uri="{FF2B5EF4-FFF2-40B4-BE49-F238E27FC236}">
                <a16:creationId xmlns:a16="http://schemas.microsoft.com/office/drawing/2014/main" id="{3A397E3E-B90C-4D82-BAAA-36F7AC6A45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9" name="Freeform: Shape 798">
            <a:extLst>
              <a:ext uri="{FF2B5EF4-FFF2-40B4-BE49-F238E27FC236}">
                <a16:creationId xmlns:a16="http://schemas.microsoft.com/office/drawing/2014/main" id="{E16C8D8F-10E9-4498-ABDB-0F923F8B68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801" name="Freeform: Shape 800">
            <a:extLst>
              <a:ext uri="{FF2B5EF4-FFF2-40B4-BE49-F238E27FC236}">
                <a16:creationId xmlns:a16="http://schemas.microsoft.com/office/drawing/2014/main" id="{1E5A83E3-8A11-4492-BB6E-F5F2240316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803" name="Freeform: Shape 802">
            <a:extLst>
              <a:ext uri="{FF2B5EF4-FFF2-40B4-BE49-F238E27FC236}">
                <a16:creationId xmlns:a16="http://schemas.microsoft.com/office/drawing/2014/main" id="{8CF5E676-CA04-4CED-9F1E-5026ED66E6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05" name="Freeform: Shape 804">
            <a:extLst>
              <a:ext uri="{FF2B5EF4-FFF2-40B4-BE49-F238E27FC236}">
                <a16:creationId xmlns:a16="http://schemas.microsoft.com/office/drawing/2014/main" id="{6BA9E676-A8FC-4C2F-8D78-C13ED8ABDB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07" name="Freeform: Shape 806">
            <a:extLst>
              <a:ext uri="{FF2B5EF4-FFF2-40B4-BE49-F238E27FC236}">
                <a16:creationId xmlns:a16="http://schemas.microsoft.com/office/drawing/2014/main" id="{A2B5CBEA-F125-49B6-8335-227C325B11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09" name="Freeform: Shape 808">
            <a:extLst>
              <a:ext uri="{FF2B5EF4-FFF2-40B4-BE49-F238E27FC236}">
                <a16:creationId xmlns:a16="http://schemas.microsoft.com/office/drawing/2014/main" id="{EECD79B5-5FC5-495F-BFD6-346C16E787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11" name="Rectangle 810">
            <a:extLst>
              <a:ext uri="{FF2B5EF4-FFF2-40B4-BE49-F238E27FC236}">
                <a16:creationId xmlns:a16="http://schemas.microsoft.com/office/drawing/2014/main" id="{2C1D3151-5F97-4860-B56C-C98BD62CC2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Rectangle 812">
            <a:extLst>
              <a:ext uri="{FF2B5EF4-FFF2-40B4-BE49-F238E27FC236}">
                <a16:creationId xmlns:a16="http://schemas.microsoft.com/office/drawing/2014/main" id="{32D9D048-3063-435A-8C23-26C1907E96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Rectangle 814">
            <a:extLst>
              <a:ext uri="{FF2B5EF4-FFF2-40B4-BE49-F238E27FC236}">
                <a16:creationId xmlns:a16="http://schemas.microsoft.com/office/drawing/2014/main" id="{8DE96824-E506-4448-8704-5EC7BF7BC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Google Shape;792;g2d296785150_0_94"/>
          <p:cNvSpPr txBox="1"/>
          <p:nvPr/>
        </p:nvSpPr>
        <p:spPr>
          <a:xfrm>
            <a:off x="2381534" y="1344304"/>
            <a:ext cx="7451678" cy="2843702"/>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600"/>
              </a:spcAft>
            </a:pPr>
            <a:r>
              <a:rPr lang="en-US" sz="5400" b="1" i="1" kern="1200">
                <a:solidFill>
                  <a:schemeClr val="bg1"/>
                </a:solidFill>
                <a:latin typeface="+mj-lt"/>
                <a:ea typeface="+mj-ea"/>
                <a:cs typeface="+mj-cs"/>
                <a:sym typeface="Trebuchet MS"/>
              </a:rPr>
              <a:t>Ch.3</a:t>
            </a:r>
          </a:p>
          <a:p>
            <a:pPr marL="0" lvl="0" indent="0" algn="ctr">
              <a:lnSpc>
                <a:spcPct val="90000"/>
              </a:lnSpc>
              <a:spcBef>
                <a:spcPct val="0"/>
              </a:spcBef>
              <a:spcAft>
                <a:spcPts val="600"/>
              </a:spcAft>
            </a:pPr>
            <a:r>
              <a:rPr lang="en-US" sz="5400" b="1" i="1" kern="1200">
                <a:solidFill>
                  <a:schemeClr val="bg1"/>
                </a:solidFill>
                <a:latin typeface="+mj-lt"/>
                <a:ea typeface="+mj-ea"/>
                <a:cs typeface="+mj-cs"/>
                <a:sym typeface="Trebuchet MS"/>
              </a:rPr>
              <a:t>system design</a:t>
            </a:r>
          </a:p>
        </p:txBody>
      </p:sp>
      <p:sp>
        <p:nvSpPr>
          <p:cNvPr id="817" name="Oval 816">
            <a:extLst>
              <a:ext uri="{FF2B5EF4-FFF2-40B4-BE49-F238E27FC236}">
                <a16:creationId xmlns:a16="http://schemas.microsoft.com/office/drawing/2014/main" id="{4D1A5E71-B6B6-486A-8CDC-C7ABD9B903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9" name="Oval 818">
            <a:extLst>
              <a:ext uri="{FF2B5EF4-FFF2-40B4-BE49-F238E27FC236}">
                <a16:creationId xmlns:a16="http://schemas.microsoft.com/office/drawing/2014/main" id="{B6C541AE-9B02-44C0-B8C6-B2DEA7ED38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4000">
              <a:srgbClr val="000000"/>
            </a:gs>
            <a:gs pos="90000">
              <a:srgbClr val="7030A0"/>
            </a:gs>
          </a:gsLst>
          <a:path path="circle">
            <a:fillToRect t="100000" r="100000"/>
          </a:path>
          <a:tileRect l="-100000" b="-100000"/>
        </a:gradFill>
        <a:effectLst/>
      </p:bgPr>
    </p:bg>
    <p:spTree>
      <p:nvGrpSpPr>
        <p:cNvPr id="1" name="Shape 796"/>
        <p:cNvGrpSpPr/>
        <p:nvPr/>
      </p:nvGrpSpPr>
      <p:grpSpPr>
        <a:xfrm>
          <a:off x="0" y="0"/>
          <a:ext cx="0" cy="0"/>
          <a:chOff x="0" y="0"/>
          <a:chExt cx="0" cy="0"/>
        </a:xfrm>
      </p:grpSpPr>
      <p:pic>
        <p:nvPicPr>
          <p:cNvPr id="798" name="Google Shape;798;g2daaa457fd3_0_19"/>
          <p:cNvPicPr preferRelativeResize="0"/>
          <p:nvPr/>
        </p:nvPicPr>
        <p:blipFill rotWithShape="1">
          <a:blip r:embed="rId3">
            <a:alphaModFix/>
          </a:blip>
          <a:srcRect l="6719" t="20079" r="11933" b="64661"/>
          <a:stretch/>
        </p:blipFill>
        <p:spPr>
          <a:xfrm>
            <a:off x="708775" y="1399500"/>
            <a:ext cx="2562725" cy="1588149"/>
          </a:xfrm>
          <a:prstGeom prst="rect">
            <a:avLst/>
          </a:prstGeom>
          <a:noFill/>
          <a:ln>
            <a:noFill/>
          </a:ln>
        </p:spPr>
      </p:pic>
      <p:pic>
        <p:nvPicPr>
          <p:cNvPr id="799" name="Google Shape;799;g2daaa457fd3_0_19"/>
          <p:cNvPicPr preferRelativeResize="0"/>
          <p:nvPr/>
        </p:nvPicPr>
        <p:blipFill rotWithShape="1">
          <a:blip r:embed="rId3">
            <a:alphaModFix/>
          </a:blip>
          <a:srcRect b="79399"/>
          <a:stretch/>
        </p:blipFill>
        <p:spPr>
          <a:xfrm>
            <a:off x="4520857" y="1236100"/>
            <a:ext cx="3150300" cy="2144101"/>
          </a:xfrm>
          <a:prstGeom prst="rect">
            <a:avLst/>
          </a:prstGeom>
          <a:noFill/>
          <a:ln>
            <a:noFill/>
          </a:ln>
        </p:spPr>
      </p:pic>
      <p:pic>
        <p:nvPicPr>
          <p:cNvPr id="800" name="Google Shape;800;g2daaa457fd3_0_19"/>
          <p:cNvPicPr preferRelativeResize="0"/>
          <p:nvPr/>
        </p:nvPicPr>
        <p:blipFill rotWithShape="1">
          <a:blip r:embed="rId3">
            <a:alphaModFix/>
          </a:blip>
          <a:srcRect t="32252" b="47146"/>
          <a:stretch/>
        </p:blipFill>
        <p:spPr>
          <a:xfrm>
            <a:off x="8544582" y="1024025"/>
            <a:ext cx="3150300" cy="2144101"/>
          </a:xfrm>
          <a:prstGeom prst="rect">
            <a:avLst/>
          </a:prstGeom>
          <a:noFill/>
          <a:ln>
            <a:noFill/>
          </a:ln>
        </p:spPr>
      </p:pic>
      <p:pic>
        <p:nvPicPr>
          <p:cNvPr id="801" name="Google Shape;801;g2daaa457fd3_0_19"/>
          <p:cNvPicPr preferRelativeResize="0"/>
          <p:nvPr/>
        </p:nvPicPr>
        <p:blipFill rotWithShape="1">
          <a:blip r:embed="rId3">
            <a:alphaModFix/>
          </a:blip>
          <a:srcRect t="54447" b="24951"/>
          <a:stretch/>
        </p:blipFill>
        <p:spPr>
          <a:xfrm>
            <a:off x="1370557" y="3536100"/>
            <a:ext cx="3150300" cy="2144101"/>
          </a:xfrm>
          <a:prstGeom prst="rect">
            <a:avLst/>
          </a:prstGeom>
          <a:noFill/>
          <a:ln>
            <a:noFill/>
          </a:ln>
        </p:spPr>
      </p:pic>
      <p:pic>
        <p:nvPicPr>
          <p:cNvPr id="802" name="Google Shape;802;g2daaa457fd3_0_19"/>
          <p:cNvPicPr preferRelativeResize="0"/>
          <p:nvPr/>
        </p:nvPicPr>
        <p:blipFill rotWithShape="1">
          <a:blip r:embed="rId3">
            <a:alphaModFix/>
          </a:blip>
          <a:srcRect t="81133" b="-1734"/>
          <a:stretch/>
        </p:blipFill>
        <p:spPr>
          <a:xfrm>
            <a:off x="7671157" y="3765250"/>
            <a:ext cx="3150300" cy="2144101"/>
          </a:xfrm>
          <a:prstGeom prst="rect">
            <a:avLst/>
          </a:prstGeom>
          <a:noFill/>
          <a:ln>
            <a:noFill/>
          </a:ln>
        </p:spPr>
      </p:pic>
      <p:sp>
        <p:nvSpPr>
          <p:cNvPr id="3" name="Google Shape;713;g2daaa457fd3_0_448">
            <a:extLst>
              <a:ext uri="{FF2B5EF4-FFF2-40B4-BE49-F238E27FC236}">
                <a16:creationId xmlns:a16="http://schemas.microsoft.com/office/drawing/2014/main" id="{BE1722B5-8B53-8E46-D7AC-01040655434B}"/>
              </a:ext>
            </a:extLst>
          </p:cNvPr>
          <p:cNvSpPr txBox="1"/>
          <p:nvPr/>
        </p:nvSpPr>
        <p:spPr>
          <a:xfrm>
            <a:off x="907" y="2857"/>
            <a:ext cx="6988774"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3.1 Database Collection Mapping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06"/>
        <p:cNvGrpSpPr/>
        <p:nvPr/>
      </p:nvGrpSpPr>
      <p:grpSpPr>
        <a:xfrm>
          <a:off x="0" y="0"/>
          <a:ext cx="0" cy="0"/>
          <a:chOff x="0" y="0"/>
          <a:chExt cx="0" cy="0"/>
        </a:xfrm>
      </p:grpSpPr>
      <p:sp>
        <p:nvSpPr>
          <p:cNvPr id="807" name="Google Shape;807;g344d501c64afd305_11"/>
          <p:cNvSpPr txBox="1"/>
          <p:nvPr/>
        </p:nvSpPr>
        <p:spPr>
          <a:xfrm>
            <a:off x="8447768" y="6317877"/>
            <a:ext cx="1554709" cy="369291"/>
          </a:xfrm>
          <a:prstGeom prst="rect">
            <a:avLst/>
          </a:prstGeom>
          <a:solidFill>
            <a:schemeClr val="accent4">
              <a:lumMod val="5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1"/>
                </a:solidFill>
                <a:latin typeface="Raleway Black" panose="020B0A03030101060003" pitchFamily="34" charset="0"/>
              </a:rPr>
              <a:t>Flowcharts</a:t>
            </a:r>
            <a:endParaRPr sz="1800" b="1" i="0" dirty="0">
              <a:solidFill>
                <a:schemeClr val="accent1"/>
              </a:solidFill>
              <a:latin typeface="Raleway Black" panose="020B0A03030101060003" pitchFamily="34" charset="0"/>
              <a:sym typeface="Arial"/>
            </a:endParaRPr>
          </a:p>
        </p:txBody>
      </p:sp>
      <p:sp>
        <p:nvSpPr>
          <p:cNvPr id="808" name="Google Shape;808;g344d501c64afd305_11"/>
          <p:cNvSpPr txBox="1"/>
          <p:nvPr/>
        </p:nvSpPr>
        <p:spPr>
          <a:xfrm>
            <a:off x="8225466" y="495815"/>
            <a:ext cx="2006400" cy="585000"/>
          </a:xfrm>
          <a:prstGeom prst="rect">
            <a:avLst/>
          </a:prstGeom>
          <a:solidFill>
            <a:schemeClr val="tx1">
              <a:lumMod val="7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Check Emails</a:t>
            </a:r>
          </a:p>
        </p:txBody>
      </p:sp>
      <p:pic>
        <p:nvPicPr>
          <p:cNvPr id="809" name="Google Shape;809;g344d501c64afd305_11"/>
          <p:cNvPicPr preferRelativeResize="0"/>
          <p:nvPr/>
        </p:nvPicPr>
        <p:blipFill>
          <a:blip r:embed="rId3">
            <a:alphaModFix/>
          </a:blip>
          <a:stretch>
            <a:fillRect/>
          </a:stretch>
        </p:blipFill>
        <p:spPr>
          <a:xfrm>
            <a:off x="6096000" y="1215483"/>
            <a:ext cx="5964599" cy="5006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Google Shape;916;g2daaa457fd3_0_280">
            <a:extLst>
              <a:ext uri="{FF2B5EF4-FFF2-40B4-BE49-F238E27FC236}">
                <a16:creationId xmlns:a16="http://schemas.microsoft.com/office/drawing/2014/main" id="{8688EA4B-BD03-7D9C-5E3A-C71C95E0905F}"/>
              </a:ext>
            </a:extLst>
          </p:cNvPr>
          <p:cNvPicPr preferRelativeResize="0"/>
          <p:nvPr/>
        </p:nvPicPr>
        <p:blipFill rotWithShape="1">
          <a:blip r:embed="rId4">
            <a:alphaModFix/>
          </a:blip>
          <a:srcRect r="2657" b="35195"/>
          <a:stretch/>
        </p:blipFill>
        <p:spPr>
          <a:xfrm>
            <a:off x="695472" y="1076863"/>
            <a:ext cx="4742225" cy="5234727"/>
          </a:xfrm>
          <a:prstGeom prst="rect">
            <a:avLst/>
          </a:prstGeom>
          <a:noFill/>
          <a:ln>
            <a:noFill/>
          </a:ln>
        </p:spPr>
      </p:pic>
      <p:sp>
        <p:nvSpPr>
          <p:cNvPr id="4" name="TextBox 3">
            <a:extLst>
              <a:ext uri="{FF2B5EF4-FFF2-40B4-BE49-F238E27FC236}">
                <a16:creationId xmlns:a16="http://schemas.microsoft.com/office/drawing/2014/main" id="{E3A4808C-41BA-E3D3-12AF-ACC6D9AAF310}"/>
              </a:ext>
            </a:extLst>
          </p:cNvPr>
          <p:cNvSpPr txBox="1"/>
          <p:nvPr/>
        </p:nvSpPr>
        <p:spPr>
          <a:xfrm>
            <a:off x="1960209" y="6311590"/>
            <a:ext cx="1675089" cy="369332"/>
          </a:xfrm>
          <a:prstGeom prst="rect">
            <a:avLst/>
          </a:prstGeom>
          <a:solidFill>
            <a:schemeClr val="accent4">
              <a:lumMod val="50000"/>
            </a:schemeClr>
          </a:solidFill>
        </p:spPr>
        <p:txBody>
          <a:bodyPr wrap="square">
            <a:spAutoFit/>
          </a:bodyPr>
          <a:lstStyle/>
          <a:p>
            <a:pPr marL="0" marR="0" lvl="0" indent="0" algn="l" rtl="0">
              <a:spcBef>
                <a:spcPts val="0"/>
              </a:spcBef>
              <a:spcAft>
                <a:spcPts val="0"/>
              </a:spcAft>
              <a:buNone/>
            </a:pPr>
            <a:r>
              <a:rPr lang="en-US" sz="1800" b="1">
                <a:solidFill>
                  <a:schemeClr val="accent1"/>
                </a:solidFill>
                <a:latin typeface="Raleway Black" panose="020B0A03030101060003" pitchFamily="34" charset="0"/>
              </a:rPr>
              <a:t>pseudocode</a:t>
            </a:r>
            <a:endParaRPr lang="en-US" sz="1800" b="1" i="0">
              <a:solidFill>
                <a:schemeClr val="accent1"/>
              </a:solidFill>
              <a:latin typeface="Raleway Black" panose="020B0A03030101060003" pitchFamily="34" charset="0"/>
              <a:sym typeface="Arial"/>
            </a:endParaRPr>
          </a:p>
        </p:txBody>
      </p:sp>
      <p:sp>
        <p:nvSpPr>
          <p:cNvPr id="5" name="Google Shape;713;g2daaa457fd3_0_448">
            <a:extLst>
              <a:ext uri="{FF2B5EF4-FFF2-40B4-BE49-F238E27FC236}">
                <a16:creationId xmlns:a16="http://schemas.microsoft.com/office/drawing/2014/main" id="{B2336B43-360D-E3D4-3B1C-DCF75CAF6894}"/>
              </a:ext>
            </a:extLst>
          </p:cNvPr>
          <p:cNvSpPr txBox="1"/>
          <p:nvPr/>
        </p:nvSpPr>
        <p:spPr>
          <a:xfrm>
            <a:off x="908" y="2857"/>
            <a:ext cx="6384012"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3.2 Pseudocode &amp; Flowcharts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06"/>
        <p:cNvGrpSpPr/>
        <p:nvPr/>
      </p:nvGrpSpPr>
      <p:grpSpPr>
        <a:xfrm>
          <a:off x="0" y="0"/>
          <a:ext cx="0" cy="0"/>
          <a:chOff x="0" y="0"/>
          <a:chExt cx="0" cy="0"/>
        </a:xfrm>
      </p:grpSpPr>
      <p:sp>
        <p:nvSpPr>
          <p:cNvPr id="807" name="Google Shape;807;g344d501c64afd305_11"/>
          <p:cNvSpPr txBox="1"/>
          <p:nvPr/>
        </p:nvSpPr>
        <p:spPr>
          <a:xfrm>
            <a:off x="8447768" y="6317877"/>
            <a:ext cx="1554709" cy="369291"/>
          </a:xfrm>
          <a:prstGeom prst="rect">
            <a:avLst/>
          </a:prstGeom>
          <a:solidFill>
            <a:schemeClr val="accent4">
              <a:lumMod val="5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Raleway Black" panose="020B0A03030101060003" pitchFamily="34" charset="0"/>
              </a:rPr>
              <a:t>Flowcharts</a:t>
            </a:r>
            <a:endParaRPr sz="1800" b="1" i="0">
              <a:solidFill>
                <a:schemeClr val="accent1"/>
              </a:solidFill>
              <a:latin typeface="Raleway Black" panose="020B0A03030101060003" pitchFamily="34" charset="0"/>
              <a:sym typeface="Arial"/>
            </a:endParaRPr>
          </a:p>
        </p:txBody>
      </p:sp>
      <p:sp>
        <p:nvSpPr>
          <p:cNvPr id="808" name="Google Shape;808;g344d501c64afd305_11"/>
          <p:cNvSpPr txBox="1"/>
          <p:nvPr/>
        </p:nvSpPr>
        <p:spPr>
          <a:xfrm>
            <a:off x="4646750" y="253910"/>
            <a:ext cx="3259463" cy="585000"/>
          </a:xfrm>
          <a:prstGeom prst="rect">
            <a:avLst/>
          </a:prstGeom>
          <a:solidFill>
            <a:schemeClr val="tx1">
              <a:lumMod val="7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check phone numbers</a:t>
            </a:r>
          </a:p>
        </p:txBody>
      </p:sp>
      <p:sp>
        <p:nvSpPr>
          <p:cNvPr id="4" name="TextBox 3">
            <a:extLst>
              <a:ext uri="{FF2B5EF4-FFF2-40B4-BE49-F238E27FC236}">
                <a16:creationId xmlns:a16="http://schemas.microsoft.com/office/drawing/2014/main" id="{E3A4808C-41BA-E3D3-12AF-ACC6D9AAF310}"/>
              </a:ext>
            </a:extLst>
          </p:cNvPr>
          <p:cNvSpPr txBox="1"/>
          <p:nvPr/>
        </p:nvSpPr>
        <p:spPr>
          <a:xfrm>
            <a:off x="1960209" y="6311590"/>
            <a:ext cx="1675089" cy="369332"/>
          </a:xfrm>
          <a:prstGeom prst="rect">
            <a:avLst/>
          </a:prstGeom>
          <a:solidFill>
            <a:schemeClr val="accent4">
              <a:lumMod val="50000"/>
            </a:schemeClr>
          </a:solidFill>
        </p:spPr>
        <p:txBody>
          <a:bodyPr wrap="square">
            <a:spAutoFit/>
          </a:bodyPr>
          <a:lstStyle/>
          <a:p>
            <a:pPr marL="0" marR="0" lvl="0" indent="0" algn="l" rtl="0">
              <a:spcBef>
                <a:spcPts val="0"/>
              </a:spcBef>
              <a:spcAft>
                <a:spcPts val="0"/>
              </a:spcAft>
              <a:buNone/>
            </a:pPr>
            <a:r>
              <a:rPr lang="en-US" sz="1800" b="1">
                <a:solidFill>
                  <a:schemeClr val="accent1"/>
                </a:solidFill>
                <a:latin typeface="Raleway Black" panose="020B0A03030101060003" pitchFamily="34" charset="0"/>
              </a:rPr>
              <a:t>pseudocode</a:t>
            </a:r>
            <a:endParaRPr lang="en-US" sz="1800" b="1" i="0">
              <a:solidFill>
                <a:schemeClr val="accent1"/>
              </a:solidFill>
              <a:latin typeface="Raleway Black" panose="020B0A03030101060003" pitchFamily="34" charset="0"/>
              <a:sym typeface="Arial"/>
            </a:endParaRPr>
          </a:p>
        </p:txBody>
      </p:sp>
      <p:pic>
        <p:nvPicPr>
          <p:cNvPr id="3" name="Google Shape;816;g2daaa457fd3_0_110">
            <a:extLst>
              <a:ext uri="{FF2B5EF4-FFF2-40B4-BE49-F238E27FC236}">
                <a16:creationId xmlns:a16="http://schemas.microsoft.com/office/drawing/2014/main" id="{17A463DA-30EB-F73D-4BD8-D0BBBD4D8F0C}"/>
              </a:ext>
            </a:extLst>
          </p:cNvPr>
          <p:cNvPicPr preferRelativeResize="0"/>
          <p:nvPr/>
        </p:nvPicPr>
        <p:blipFill>
          <a:blip r:embed="rId3">
            <a:alphaModFix/>
          </a:blip>
          <a:stretch>
            <a:fillRect/>
          </a:stretch>
        </p:blipFill>
        <p:spPr>
          <a:xfrm>
            <a:off x="6696068" y="936701"/>
            <a:ext cx="5058108" cy="5374889"/>
          </a:xfrm>
          <a:prstGeom prst="rect">
            <a:avLst/>
          </a:prstGeom>
          <a:noFill/>
          <a:ln>
            <a:noFill/>
          </a:ln>
        </p:spPr>
      </p:pic>
      <p:pic>
        <p:nvPicPr>
          <p:cNvPr id="2" name="Google Shape;816;g2daaa457fd3_0_110">
            <a:extLst>
              <a:ext uri="{FF2B5EF4-FFF2-40B4-BE49-F238E27FC236}">
                <a16:creationId xmlns:a16="http://schemas.microsoft.com/office/drawing/2014/main" id="{8CCE0804-AF5F-761D-4DF2-3033006981F6}"/>
              </a:ext>
            </a:extLst>
          </p:cNvPr>
          <p:cNvPicPr preferRelativeResize="0"/>
          <p:nvPr/>
        </p:nvPicPr>
        <p:blipFill>
          <a:blip r:embed="rId3">
            <a:alphaModFix/>
          </a:blip>
          <a:stretch>
            <a:fillRect/>
          </a:stretch>
        </p:blipFill>
        <p:spPr>
          <a:xfrm>
            <a:off x="6696068" y="997740"/>
            <a:ext cx="5058108" cy="5313850"/>
          </a:xfrm>
          <a:prstGeom prst="rect">
            <a:avLst/>
          </a:prstGeom>
          <a:noFill/>
          <a:ln>
            <a:noFill/>
          </a:ln>
        </p:spPr>
      </p:pic>
      <p:pic>
        <p:nvPicPr>
          <p:cNvPr id="6" name="Google Shape;923;g2daaa457fd3_0_147">
            <a:extLst>
              <a:ext uri="{FF2B5EF4-FFF2-40B4-BE49-F238E27FC236}">
                <a16:creationId xmlns:a16="http://schemas.microsoft.com/office/drawing/2014/main" id="{BF028017-953E-1C10-4FD8-A901FC54900A}"/>
              </a:ext>
            </a:extLst>
          </p:cNvPr>
          <p:cNvPicPr preferRelativeResize="0"/>
          <p:nvPr/>
        </p:nvPicPr>
        <p:blipFill>
          <a:blip r:embed="rId4">
            <a:alphaModFix/>
          </a:blip>
          <a:stretch>
            <a:fillRect/>
          </a:stretch>
        </p:blipFill>
        <p:spPr>
          <a:xfrm>
            <a:off x="689289" y="858775"/>
            <a:ext cx="4970825" cy="5140450"/>
          </a:xfrm>
          <a:prstGeom prst="rect">
            <a:avLst/>
          </a:prstGeom>
          <a:noFill/>
          <a:ln>
            <a:noFill/>
          </a:ln>
        </p:spPr>
      </p:pic>
    </p:spTree>
    <p:extLst>
      <p:ext uri="{BB962C8B-B14F-4D97-AF65-F5344CB8AC3E}">
        <p14:creationId xmlns:p14="http://schemas.microsoft.com/office/powerpoint/2010/main" val="382805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06"/>
        <p:cNvGrpSpPr/>
        <p:nvPr/>
      </p:nvGrpSpPr>
      <p:grpSpPr>
        <a:xfrm>
          <a:off x="0" y="0"/>
          <a:ext cx="0" cy="0"/>
          <a:chOff x="0" y="0"/>
          <a:chExt cx="0" cy="0"/>
        </a:xfrm>
      </p:grpSpPr>
      <p:sp>
        <p:nvSpPr>
          <p:cNvPr id="807" name="Google Shape;807;g344d501c64afd305_11"/>
          <p:cNvSpPr txBox="1"/>
          <p:nvPr/>
        </p:nvSpPr>
        <p:spPr>
          <a:xfrm>
            <a:off x="8447768" y="6317877"/>
            <a:ext cx="1554709" cy="369291"/>
          </a:xfrm>
          <a:prstGeom prst="rect">
            <a:avLst/>
          </a:prstGeom>
          <a:solidFill>
            <a:schemeClr val="accent4">
              <a:lumMod val="5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Raleway Black" panose="020B0A03030101060003" pitchFamily="34" charset="0"/>
              </a:rPr>
              <a:t>Flowcharts</a:t>
            </a:r>
            <a:endParaRPr sz="1800" b="1" i="0">
              <a:solidFill>
                <a:schemeClr val="accent1"/>
              </a:solidFill>
              <a:latin typeface="Raleway Black" panose="020B0A03030101060003" pitchFamily="34" charset="0"/>
              <a:sym typeface="Arial"/>
            </a:endParaRPr>
          </a:p>
        </p:txBody>
      </p:sp>
      <p:sp>
        <p:nvSpPr>
          <p:cNvPr id="808" name="Google Shape;808;g344d501c64afd305_11"/>
          <p:cNvSpPr txBox="1"/>
          <p:nvPr/>
        </p:nvSpPr>
        <p:spPr>
          <a:xfrm>
            <a:off x="5092448" y="196401"/>
            <a:ext cx="2008633" cy="498736"/>
          </a:xfrm>
          <a:prstGeom prst="rect">
            <a:avLst/>
          </a:prstGeom>
          <a:solidFill>
            <a:schemeClr val="tx1">
              <a:lumMod val="7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strip</a:t>
            </a:r>
          </a:p>
        </p:txBody>
      </p:sp>
      <p:sp>
        <p:nvSpPr>
          <p:cNvPr id="4" name="TextBox 3">
            <a:extLst>
              <a:ext uri="{FF2B5EF4-FFF2-40B4-BE49-F238E27FC236}">
                <a16:creationId xmlns:a16="http://schemas.microsoft.com/office/drawing/2014/main" id="{E3A4808C-41BA-E3D3-12AF-ACC6D9AAF310}"/>
              </a:ext>
            </a:extLst>
          </p:cNvPr>
          <p:cNvSpPr txBox="1"/>
          <p:nvPr/>
        </p:nvSpPr>
        <p:spPr>
          <a:xfrm>
            <a:off x="1960209" y="6311590"/>
            <a:ext cx="1675089" cy="369332"/>
          </a:xfrm>
          <a:prstGeom prst="rect">
            <a:avLst/>
          </a:prstGeom>
          <a:solidFill>
            <a:schemeClr val="accent4">
              <a:lumMod val="50000"/>
            </a:schemeClr>
          </a:solidFill>
        </p:spPr>
        <p:txBody>
          <a:bodyPr wrap="square">
            <a:spAutoFit/>
          </a:bodyPr>
          <a:lstStyle/>
          <a:p>
            <a:pPr marL="0" marR="0" lvl="0" indent="0" algn="l" rtl="0">
              <a:spcBef>
                <a:spcPts val="0"/>
              </a:spcBef>
              <a:spcAft>
                <a:spcPts val="0"/>
              </a:spcAft>
              <a:buNone/>
            </a:pPr>
            <a:r>
              <a:rPr lang="en-US" sz="1800" b="1">
                <a:solidFill>
                  <a:schemeClr val="accent1"/>
                </a:solidFill>
                <a:latin typeface="Raleway Black" panose="020B0A03030101060003" pitchFamily="34" charset="0"/>
              </a:rPr>
              <a:t>pseudocode</a:t>
            </a:r>
            <a:endParaRPr lang="en-US" sz="1800" b="1" i="0">
              <a:solidFill>
                <a:schemeClr val="accent1"/>
              </a:solidFill>
              <a:latin typeface="Raleway Black" panose="020B0A03030101060003" pitchFamily="34" charset="0"/>
              <a:sym typeface="Arial"/>
            </a:endParaRPr>
          </a:p>
        </p:txBody>
      </p:sp>
      <p:pic>
        <p:nvPicPr>
          <p:cNvPr id="3" name="Google Shape;816;g2daaa457fd3_0_110">
            <a:extLst>
              <a:ext uri="{FF2B5EF4-FFF2-40B4-BE49-F238E27FC236}">
                <a16:creationId xmlns:a16="http://schemas.microsoft.com/office/drawing/2014/main" id="{17A463DA-30EB-F73D-4BD8-D0BBBD4D8F0C}"/>
              </a:ext>
            </a:extLst>
          </p:cNvPr>
          <p:cNvPicPr preferRelativeResize="0"/>
          <p:nvPr/>
        </p:nvPicPr>
        <p:blipFill>
          <a:blip r:embed="rId3">
            <a:alphaModFix/>
          </a:blip>
          <a:stretch>
            <a:fillRect/>
          </a:stretch>
        </p:blipFill>
        <p:spPr>
          <a:xfrm>
            <a:off x="6696068" y="936701"/>
            <a:ext cx="5058108" cy="5374889"/>
          </a:xfrm>
          <a:prstGeom prst="rect">
            <a:avLst/>
          </a:prstGeom>
          <a:noFill/>
          <a:ln>
            <a:noFill/>
          </a:ln>
        </p:spPr>
      </p:pic>
      <p:pic>
        <p:nvPicPr>
          <p:cNvPr id="2" name="Google Shape;816;g2daaa457fd3_0_110">
            <a:extLst>
              <a:ext uri="{FF2B5EF4-FFF2-40B4-BE49-F238E27FC236}">
                <a16:creationId xmlns:a16="http://schemas.microsoft.com/office/drawing/2014/main" id="{8CCE0804-AF5F-761D-4DF2-3033006981F6}"/>
              </a:ext>
            </a:extLst>
          </p:cNvPr>
          <p:cNvPicPr preferRelativeResize="0"/>
          <p:nvPr/>
        </p:nvPicPr>
        <p:blipFill>
          <a:blip r:embed="rId3">
            <a:alphaModFix/>
          </a:blip>
          <a:stretch>
            <a:fillRect/>
          </a:stretch>
        </p:blipFill>
        <p:spPr>
          <a:xfrm>
            <a:off x="6696068" y="997740"/>
            <a:ext cx="5058108" cy="5313850"/>
          </a:xfrm>
          <a:prstGeom prst="rect">
            <a:avLst/>
          </a:prstGeom>
          <a:noFill/>
          <a:ln>
            <a:noFill/>
          </a:ln>
        </p:spPr>
      </p:pic>
      <p:pic>
        <p:nvPicPr>
          <p:cNvPr id="5" name="Google Shape;823;g2daaa457fd3_0_25">
            <a:extLst>
              <a:ext uri="{FF2B5EF4-FFF2-40B4-BE49-F238E27FC236}">
                <a16:creationId xmlns:a16="http://schemas.microsoft.com/office/drawing/2014/main" id="{A6C2E58D-42E3-C920-5F41-B0FAE3768FE0}"/>
              </a:ext>
            </a:extLst>
          </p:cNvPr>
          <p:cNvPicPr preferRelativeResize="0"/>
          <p:nvPr/>
        </p:nvPicPr>
        <p:blipFill>
          <a:blip r:embed="rId4">
            <a:alphaModFix/>
          </a:blip>
          <a:stretch>
            <a:fillRect/>
          </a:stretch>
        </p:blipFill>
        <p:spPr>
          <a:xfrm>
            <a:off x="6696068" y="973935"/>
            <a:ext cx="5058108" cy="5337655"/>
          </a:xfrm>
          <a:prstGeom prst="rect">
            <a:avLst/>
          </a:prstGeom>
          <a:noFill/>
          <a:ln>
            <a:noFill/>
          </a:ln>
        </p:spPr>
      </p:pic>
      <p:pic>
        <p:nvPicPr>
          <p:cNvPr id="7" name="Google Shape;955;g2daaa457fd3_0_175">
            <a:extLst>
              <a:ext uri="{FF2B5EF4-FFF2-40B4-BE49-F238E27FC236}">
                <a16:creationId xmlns:a16="http://schemas.microsoft.com/office/drawing/2014/main" id="{9E21D70D-F590-3795-31D1-DCF5A10CFC8E}"/>
              </a:ext>
            </a:extLst>
          </p:cNvPr>
          <p:cNvPicPr preferRelativeResize="0"/>
          <p:nvPr/>
        </p:nvPicPr>
        <p:blipFill>
          <a:blip r:embed="rId5">
            <a:alphaModFix/>
          </a:blip>
          <a:stretch>
            <a:fillRect/>
          </a:stretch>
        </p:blipFill>
        <p:spPr>
          <a:xfrm>
            <a:off x="657280" y="2405492"/>
            <a:ext cx="4907000" cy="2836250"/>
          </a:xfrm>
          <a:prstGeom prst="rect">
            <a:avLst/>
          </a:prstGeom>
          <a:noFill/>
          <a:ln>
            <a:noFill/>
          </a:ln>
        </p:spPr>
      </p:pic>
    </p:spTree>
    <p:extLst>
      <p:ext uri="{BB962C8B-B14F-4D97-AF65-F5344CB8AC3E}">
        <p14:creationId xmlns:p14="http://schemas.microsoft.com/office/powerpoint/2010/main" val="189492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06"/>
        <p:cNvGrpSpPr/>
        <p:nvPr/>
      </p:nvGrpSpPr>
      <p:grpSpPr>
        <a:xfrm>
          <a:off x="0" y="0"/>
          <a:ext cx="0" cy="0"/>
          <a:chOff x="0" y="0"/>
          <a:chExt cx="0" cy="0"/>
        </a:xfrm>
      </p:grpSpPr>
      <p:sp>
        <p:nvSpPr>
          <p:cNvPr id="807" name="Google Shape;807;g344d501c64afd305_11"/>
          <p:cNvSpPr txBox="1"/>
          <p:nvPr/>
        </p:nvSpPr>
        <p:spPr>
          <a:xfrm>
            <a:off x="8447768" y="6317877"/>
            <a:ext cx="1554709" cy="369291"/>
          </a:xfrm>
          <a:prstGeom prst="rect">
            <a:avLst/>
          </a:prstGeom>
          <a:solidFill>
            <a:schemeClr val="accent4">
              <a:lumMod val="5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Raleway Black" panose="020B0A03030101060003" pitchFamily="34" charset="0"/>
              </a:rPr>
              <a:t>Flowcharts</a:t>
            </a:r>
            <a:endParaRPr sz="1800" b="1" i="0">
              <a:solidFill>
                <a:schemeClr val="accent1"/>
              </a:solidFill>
              <a:latin typeface="Raleway Black" panose="020B0A03030101060003" pitchFamily="34" charset="0"/>
              <a:sym typeface="Arial"/>
            </a:endParaRPr>
          </a:p>
        </p:txBody>
      </p:sp>
      <p:sp>
        <p:nvSpPr>
          <p:cNvPr id="808" name="Google Shape;808;g344d501c64afd305_11"/>
          <p:cNvSpPr txBox="1"/>
          <p:nvPr/>
        </p:nvSpPr>
        <p:spPr>
          <a:xfrm>
            <a:off x="5564280" y="253910"/>
            <a:ext cx="1613760" cy="585000"/>
          </a:xfrm>
          <a:prstGeom prst="rect">
            <a:avLst/>
          </a:prstGeom>
          <a:solidFill>
            <a:schemeClr val="tx1">
              <a:lumMod val="7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duplicates</a:t>
            </a:r>
          </a:p>
        </p:txBody>
      </p:sp>
      <p:sp>
        <p:nvSpPr>
          <p:cNvPr id="4" name="TextBox 3">
            <a:extLst>
              <a:ext uri="{FF2B5EF4-FFF2-40B4-BE49-F238E27FC236}">
                <a16:creationId xmlns:a16="http://schemas.microsoft.com/office/drawing/2014/main" id="{E3A4808C-41BA-E3D3-12AF-ACC6D9AAF310}"/>
              </a:ext>
            </a:extLst>
          </p:cNvPr>
          <p:cNvSpPr txBox="1"/>
          <p:nvPr/>
        </p:nvSpPr>
        <p:spPr>
          <a:xfrm>
            <a:off x="1960209" y="6311590"/>
            <a:ext cx="1675089" cy="369332"/>
          </a:xfrm>
          <a:prstGeom prst="rect">
            <a:avLst/>
          </a:prstGeom>
          <a:solidFill>
            <a:schemeClr val="accent4">
              <a:lumMod val="50000"/>
            </a:schemeClr>
          </a:solidFill>
        </p:spPr>
        <p:txBody>
          <a:bodyPr wrap="square">
            <a:spAutoFit/>
          </a:bodyPr>
          <a:lstStyle/>
          <a:p>
            <a:pPr marL="0" marR="0" lvl="0" indent="0" algn="l" rtl="0">
              <a:spcBef>
                <a:spcPts val="0"/>
              </a:spcBef>
              <a:spcAft>
                <a:spcPts val="0"/>
              </a:spcAft>
              <a:buNone/>
            </a:pPr>
            <a:r>
              <a:rPr lang="en-US" sz="1800" b="1">
                <a:solidFill>
                  <a:schemeClr val="accent1"/>
                </a:solidFill>
                <a:latin typeface="Raleway Black" panose="020B0A03030101060003" pitchFamily="34" charset="0"/>
              </a:rPr>
              <a:t>pseudocode</a:t>
            </a:r>
            <a:endParaRPr lang="en-US" sz="1800" b="1" i="0">
              <a:solidFill>
                <a:schemeClr val="accent1"/>
              </a:solidFill>
              <a:latin typeface="Raleway Black" panose="020B0A03030101060003" pitchFamily="34" charset="0"/>
              <a:sym typeface="Arial"/>
            </a:endParaRPr>
          </a:p>
        </p:txBody>
      </p:sp>
      <p:pic>
        <p:nvPicPr>
          <p:cNvPr id="3" name="Google Shape;816;g2daaa457fd3_0_110">
            <a:extLst>
              <a:ext uri="{FF2B5EF4-FFF2-40B4-BE49-F238E27FC236}">
                <a16:creationId xmlns:a16="http://schemas.microsoft.com/office/drawing/2014/main" id="{17A463DA-30EB-F73D-4BD8-D0BBBD4D8F0C}"/>
              </a:ext>
            </a:extLst>
          </p:cNvPr>
          <p:cNvPicPr preferRelativeResize="0"/>
          <p:nvPr/>
        </p:nvPicPr>
        <p:blipFill>
          <a:blip r:embed="rId3">
            <a:alphaModFix/>
          </a:blip>
          <a:stretch>
            <a:fillRect/>
          </a:stretch>
        </p:blipFill>
        <p:spPr>
          <a:xfrm>
            <a:off x="6696068" y="936701"/>
            <a:ext cx="5058108" cy="5374889"/>
          </a:xfrm>
          <a:prstGeom prst="rect">
            <a:avLst/>
          </a:prstGeom>
          <a:noFill/>
          <a:ln>
            <a:noFill/>
          </a:ln>
        </p:spPr>
      </p:pic>
      <p:pic>
        <p:nvPicPr>
          <p:cNvPr id="2" name="Google Shape;816;g2daaa457fd3_0_110">
            <a:extLst>
              <a:ext uri="{FF2B5EF4-FFF2-40B4-BE49-F238E27FC236}">
                <a16:creationId xmlns:a16="http://schemas.microsoft.com/office/drawing/2014/main" id="{8CCE0804-AF5F-761D-4DF2-3033006981F6}"/>
              </a:ext>
            </a:extLst>
          </p:cNvPr>
          <p:cNvPicPr preferRelativeResize="0"/>
          <p:nvPr/>
        </p:nvPicPr>
        <p:blipFill>
          <a:blip r:embed="rId3">
            <a:alphaModFix/>
          </a:blip>
          <a:stretch>
            <a:fillRect/>
          </a:stretch>
        </p:blipFill>
        <p:spPr>
          <a:xfrm>
            <a:off x="6696068" y="997740"/>
            <a:ext cx="5058108" cy="5313850"/>
          </a:xfrm>
          <a:prstGeom prst="rect">
            <a:avLst/>
          </a:prstGeom>
          <a:noFill/>
          <a:ln>
            <a:noFill/>
          </a:ln>
        </p:spPr>
      </p:pic>
      <p:pic>
        <p:nvPicPr>
          <p:cNvPr id="5" name="Google Shape;823;g2daaa457fd3_0_25">
            <a:extLst>
              <a:ext uri="{FF2B5EF4-FFF2-40B4-BE49-F238E27FC236}">
                <a16:creationId xmlns:a16="http://schemas.microsoft.com/office/drawing/2014/main" id="{A6C2E58D-42E3-C920-5F41-B0FAE3768FE0}"/>
              </a:ext>
            </a:extLst>
          </p:cNvPr>
          <p:cNvPicPr preferRelativeResize="0"/>
          <p:nvPr/>
        </p:nvPicPr>
        <p:blipFill>
          <a:blip r:embed="rId4">
            <a:alphaModFix/>
          </a:blip>
          <a:stretch>
            <a:fillRect/>
          </a:stretch>
        </p:blipFill>
        <p:spPr>
          <a:xfrm>
            <a:off x="6696068" y="973935"/>
            <a:ext cx="5058108" cy="5337655"/>
          </a:xfrm>
          <a:prstGeom prst="rect">
            <a:avLst/>
          </a:prstGeom>
          <a:noFill/>
          <a:ln>
            <a:noFill/>
          </a:ln>
        </p:spPr>
      </p:pic>
      <p:pic>
        <p:nvPicPr>
          <p:cNvPr id="6" name="Google Shape;830;g2daaa457fd3_0_30">
            <a:extLst>
              <a:ext uri="{FF2B5EF4-FFF2-40B4-BE49-F238E27FC236}">
                <a16:creationId xmlns:a16="http://schemas.microsoft.com/office/drawing/2014/main" id="{9D9B2C38-720E-B496-B10F-B02055E3DCB9}"/>
              </a:ext>
            </a:extLst>
          </p:cNvPr>
          <p:cNvPicPr preferRelativeResize="0"/>
          <p:nvPr/>
        </p:nvPicPr>
        <p:blipFill>
          <a:blip r:embed="rId5">
            <a:alphaModFix/>
          </a:blip>
          <a:stretch>
            <a:fillRect/>
          </a:stretch>
        </p:blipFill>
        <p:spPr>
          <a:xfrm>
            <a:off x="6696068" y="930414"/>
            <a:ext cx="5058108" cy="5374889"/>
          </a:xfrm>
          <a:prstGeom prst="rect">
            <a:avLst/>
          </a:prstGeom>
          <a:noFill/>
          <a:ln>
            <a:noFill/>
          </a:ln>
        </p:spPr>
      </p:pic>
      <p:pic>
        <p:nvPicPr>
          <p:cNvPr id="10" name="Google Shape;1013;g2daaa457fd3_0_215">
            <a:extLst>
              <a:ext uri="{FF2B5EF4-FFF2-40B4-BE49-F238E27FC236}">
                <a16:creationId xmlns:a16="http://schemas.microsoft.com/office/drawing/2014/main" id="{5FAF3BF9-06A1-1A87-DC3D-C3E96F0C2DE1}"/>
              </a:ext>
            </a:extLst>
          </p:cNvPr>
          <p:cNvPicPr preferRelativeResize="0"/>
          <p:nvPr/>
        </p:nvPicPr>
        <p:blipFill>
          <a:blip r:embed="rId6">
            <a:alphaModFix/>
          </a:blip>
          <a:stretch>
            <a:fillRect/>
          </a:stretch>
        </p:blipFill>
        <p:spPr>
          <a:xfrm>
            <a:off x="179820" y="860303"/>
            <a:ext cx="6280750" cy="5445000"/>
          </a:xfrm>
          <a:prstGeom prst="rect">
            <a:avLst/>
          </a:prstGeom>
          <a:noFill/>
          <a:ln>
            <a:noFill/>
          </a:ln>
        </p:spPr>
      </p:pic>
    </p:spTree>
    <p:extLst>
      <p:ext uri="{BB962C8B-B14F-4D97-AF65-F5344CB8AC3E}">
        <p14:creationId xmlns:p14="http://schemas.microsoft.com/office/powerpoint/2010/main" val="333563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06"/>
        <p:cNvGrpSpPr/>
        <p:nvPr/>
      </p:nvGrpSpPr>
      <p:grpSpPr>
        <a:xfrm>
          <a:off x="0" y="0"/>
          <a:ext cx="0" cy="0"/>
          <a:chOff x="0" y="0"/>
          <a:chExt cx="0" cy="0"/>
        </a:xfrm>
      </p:grpSpPr>
      <p:sp>
        <p:nvSpPr>
          <p:cNvPr id="807" name="Google Shape;807;g344d501c64afd305_11"/>
          <p:cNvSpPr txBox="1"/>
          <p:nvPr/>
        </p:nvSpPr>
        <p:spPr>
          <a:xfrm>
            <a:off x="8447768" y="6317877"/>
            <a:ext cx="1554709" cy="369291"/>
          </a:xfrm>
          <a:prstGeom prst="rect">
            <a:avLst/>
          </a:prstGeom>
          <a:solidFill>
            <a:schemeClr val="accent4">
              <a:lumMod val="5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1"/>
                </a:solidFill>
                <a:latin typeface="Raleway Black" panose="020B0A03030101060003" pitchFamily="34" charset="0"/>
              </a:rPr>
              <a:t>Flowcharts</a:t>
            </a:r>
            <a:endParaRPr sz="1800" b="1" i="0">
              <a:solidFill>
                <a:schemeClr val="accent1"/>
              </a:solidFill>
              <a:latin typeface="Raleway Black" panose="020B0A03030101060003" pitchFamily="34" charset="0"/>
              <a:sym typeface="Arial"/>
            </a:endParaRPr>
          </a:p>
        </p:txBody>
      </p:sp>
      <p:sp>
        <p:nvSpPr>
          <p:cNvPr id="808" name="Google Shape;808;g344d501c64afd305_11"/>
          <p:cNvSpPr txBox="1"/>
          <p:nvPr/>
        </p:nvSpPr>
        <p:spPr>
          <a:xfrm>
            <a:off x="4162143" y="282665"/>
            <a:ext cx="3708426" cy="469981"/>
          </a:xfrm>
          <a:prstGeom prst="rect">
            <a:avLst/>
          </a:prstGeom>
          <a:solidFill>
            <a:schemeClr val="tx1">
              <a:lumMod val="75000"/>
            </a:schemeClr>
          </a:solidFill>
          <a:ln>
            <a:noFill/>
          </a:ln>
        </p:spPr>
        <p:txBody>
          <a:bodyPr spcFirstLastPara="1" wrap="square" lIns="91425" tIns="91425" rIns="91425" bIns="91425" anchor="t" anchorCtr="0">
            <a:noAutofit/>
          </a:bodyPr>
          <a:lstStyle/>
          <a:p>
            <a:r>
              <a:rPr lang="en-US" sz="2400">
                <a:solidFill>
                  <a:schemeClr val="accent1"/>
                </a:solidFill>
                <a:latin typeface="Quattrocento Sans"/>
                <a:ea typeface="Quattrocento Sans"/>
                <a:cs typeface="Quattrocento Sans"/>
                <a:sym typeface="Quattrocento Sans"/>
              </a:rPr>
              <a:t>deal with negative  outliers</a:t>
            </a:r>
          </a:p>
        </p:txBody>
      </p:sp>
      <p:sp>
        <p:nvSpPr>
          <p:cNvPr id="4" name="TextBox 3">
            <a:extLst>
              <a:ext uri="{FF2B5EF4-FFF2-40B4-BE49-F238E27FC236}">
                <a16:creationId xmlns:a16="http://schemas.microsoft.com/office/drawing/2014/main" id="{E3A4808C-41BA-E3D3-12AF-ACC6D9AAF310}"/>
              </a:ext>
            </a:extLst>
          </p:cNvPr>
          <p:cNvSpPr txBox="1"/>
          <p:nvPr/>
        </p:nvSpPr>
        <p:spPr>
          <a:xfrm>
            <a:off x="1960209" y="6311590"/>
            <a:ext cx="1675089" cy="369332"/>
          </a:xfrm>
          <a:prstGeom prst="rect">
            <a:avLst/>
          </a:prstGeom>
          <a:solidFill>
            <a:schemeClr val="accent4">
              <a:lumMod val="50000"/>
            </a:schemeClr>
          </a:solidFill>
        </p:spPr>
        <p:txBody>
          <a:bodyPr wrap="square">
            <a:spAutoFit/>
          </a:bodyPr>
          <a:lstStyle/>
          <a:p>
            <a:pPr marL="0" marR="0" lvl="0" indent="0" algn="l" rtl="0">
              <a:spcBef>
                <a:spcPts val="0"/>
              </a:spcBef>
              <a:spcAft>
                <a:spcPts val="0"/>
              </a:spcAft>
              <a:buNone/>
            </a:pPr>
            <a:r>
              <a:rPr lang="en-US" sz="1800" b="1">
                <a:solidFill>
                  <a:schemeClr val="accent1"/>
                </a:solidFill>
                <a:latin typeface="Raleway Black" panose="020B0A03030101060003" pitchFamily="34" charset="0"/>
              </a:rPr>
              <a:t>pseudocode</a:t>
            </a:r>
            <a:endParaRPr lang="en-US" sz="1800" b="1" i="0">
              <a:solidFill>
                <a:schemeClr val="accent1"/>
              </a:solidFill>
              <a:latin typeface="Raleway Black" panose="020B0A03030101060003" pitchFamily="34" charset="0"/>
              <a:sym typeface="Arial"/>
            </a:endParaRPr>
          </a:p>
        </p:txBody>
      </p:sp>
      <p:pic>
        <p:nvPicPr>
          <p:cNvPr id="3" name="Google Shape;816;g2daaa457fd3_0_110">
            <a:extLst>
              <a:ext uri="{FF2B5EF4-FFF2-40B4-BE49-F238E27FC236}">
                <a16:creationId xmlns:a16="http://schemas.microsoft.com/office/drawing/2014/main" id="{17A463DA-30EB-F73D-4BD8-D0BBBD4D8F0C}"/>
              </a:ext>
            </a:extLst>
          </p:cNvPr>
          <p:cNvPicPr preferRelativeResize="0"/>
          <p:nvPr/>
        </p:nvPicPr>
        <p:blipFill>
          <a:blip r:embed="rId3">
            <a:alphaModFix/>
          </a:blip>
          <a:stretch>
            <a:fillRect/>
          </a:stretch>
        </p:blipFill>
        <p:spPr>
          <a:xfrm>
            <a:off x="6696068" y="936701"/>
            <a:ext cx="5058108" cy="5374889"/>
          </a:xfrm>
          <a:prstGeom prst="rect">
            <a:avLst/>
          </a:prstGeom>
          <a:noFill/>
          <a:ln>
            <a:noFill/>
          </a:ln>
        </p:spPr>
      </p:pic>
      <p:pic>
        <p:nvPicPr>
          <p:cNvPr id="2" name="Google Shape;816;g2daaa457fd3_0_110">
            <a:extLst>
              <a:ext uri="{FF2B5EF4-FFF2-40B4-BE49-F238E27FC236}">
                <a16:creationId xmlns:a16="http://schemas.microsoft.com/office/drawing/2014/main" id="{8CCE0804-AF5F-761D-4DF2-3033006981F6}"/>
              </a:ext>
            </a:extLst>
          </p:cNvPr>
          <p:cNvPicPr preferRelativeResize="0"/>
          <p:nvPr/>
        </p:nvPicPr>
        <p:blipFill>
          <a:blip r:embed="rId3">
            <a:alphaModFix/>
          </a:blip>
          <a:stretch>
            <a:fillRect/>
          </a:stretch>
        </p:blipFill>
        <p:spPr>
          <a:xfrm>
            <a:off x="6696068" y="997740"/>
            <a:ext cx="5058108" cy="5313850"/>
          </a:xfrm>
          <a:prstGeom prst="rect">
            <a:avLst/>
          </a:prstGeom>
          <a:noFill/>
          <a:ln>
            <a:noFill/>
          </a:ln>
        </p:spPr>
      </p:pic>
      <p:pic>
        <p:nvPicPr>
          <p:cNvPr id="5" name="Google Shape;823;g2daaa457fd3_0_25">
            <a:extLst>
              <a:ext uri="{FF2B5EF4-FFF2-40B4-BE49-F238E27FC236}">
                <a16:creationId xmlns:a16="http://schemas.microsoft.com/office/drawing/2014/main" id="{A6C2E58D-42E3-C920-5F41-B0FAE3768FE0}"/>
              </a:ext>
            </a:extLst>
          </p:cNvPr>
          <p:cNvPicPr preferRelativeResize="0"/>
          <p:nvPr/>
        </p:nvPicPr>
        <p:blipFill>
          <a:blip r:embed="rId4">
            <a:alphaModFix/>
          </a:blip>
          <a:stretch>
            <a:fillRect/>
          </a:stretch>
        </p:blipFill>
        <p:spPr>
          <a:xfrm>
            <a:off x="6696068" y="973935"/>
            <a:ext cx="5058108" cy="5337655"/>
          </a:xfrm>
          <a:prstGeom prst="rect">
            <a:avLst/>
          </a:prstGeom>
          <a:noFill/>
          <a:ln>
            <a:noFill/>
          </a:ln>
        </p:spPr>
      </p:pic>
      <p:pic>
        <p:nvPicPr>
          <p:cNvPr id="6" name="Google Shape;830;g2daaa457fd3_0_30">
            <a:extLst>
              <a:ext uri="{FF2B5EF4-FFF2-40B4-BE49-F238E27FC236}">
                <a16:creationId xmlns:a16="http://schemas.microsoft.com/office/drawing/2014/main" id="{9D9B2C38-720E-B496-B10F-B02055E3DCB9}"/>
              </a:ext>
            </a:extLst>
          </p:cNvPr>
          <p:cNvPicPr preferRelativeResize="0"/>
          <p:nvPr/>
        </p:nvPicPr>
        <p:blipFill>
          <a:blip r:embed="rId5">
            <a:alphaModFix/>
          </a:blip>
          <a:stretch>
            <a:fillRect/>
          </a:stretch>
        </p:blipFill>
        <p:spPr>
          <a:xfrm>
            <a:off x="6696068" y="930414"/>
            <a:ext cx="5058108" cy="5374889"/>
          </a:xfrm>
          <a:prstGeom prst="rect">
            <a:avLst/>
          </a:prstGeom>
          <a:noFill/>
          <a:ln>
            <a:noFill/>
          </a:ln>
        </p:spPr>
      </p:pic>
      <p:pic>
        <p:nvPicPr>
          <p:cNvPr id="7" name="Google Shape;838;g2daaa457fd3_0_35">
            <a:extLst>
              <a:ext uri="{FF2B5EF4-FFF2-40B4-BE49-F238E27FC236}">
                <a16:creationId xmlns:a16="http://schemas.microsoft.com/office/drawing/2014/main" id="{0725EA85-8551-FAEC-8C2D-1175D5E21F3C}"/>
              </a:ext>
            </a:extLst>
          </p:cNvPr>
          <p:cNvPicPr preferRelativeResize="0"/>
          <p:nvPr/>
        </p:nvPicPr>
        <p:blipFill>
          <a:blip r:embed="rId6">
            <a:alphaModFix/>
          </a:blip>
          <a:stretch>
            <a:fillRect/>
          </a:stretch>
        </p:blipFill>
        <p:spPr>
          <a:xfrm>
            <a:off x="6710446" y="936701"/>
            <a:ext cx="5086864" cy="5339848"/>
          </a:xfrm>
          <a:prstGeom prst="rect">
            <a:avLst/>
          </a:prstGeom>
          <a:noFill/>
          <a:ln>
            <a:noFill/>
          </a:ln>
        </p:spPr>
      </p:pic>
      <p:pic>
        <p:nvPicPr>
          <p:cNvPr id="12" name="Google Shape;999;g2daaa457fd3_0_205" descr="A computer screen shot of a black screen&#10;&#10;Description automatically generated">
            <a:extLst>
              <a:ext uri="{FF2B5EF4-FFF2-40B4-BE49-F238E27FC236}">
                <a16:creationId xmlns:a16="http://schemas.microsoft.com/office/drawing/2014/main" id="{1A93E80D-2E2B-AA0A-017A-DB8B33C38235}"/>
              </a:ext>
            </a:extLst>
          </p:cNvPr>
          <p:cNvPicPr preferRelativeResize="0"/>
          <p:nvPr/>
        </p:nvPicPr>
        <p:blipFill>
          <a:blip r:embed="rId7">
            <a:alphaModFix/>
          </a:blip>
          <a:stretch>
            <a:fillRect/>
          </a:stretch>
        </p:blipFill>
        <p:spPr>
          <a:xfrm>
            <a:off x="374531" y="1477505"/>
            <a:ext cx="5720750" cy="4277675"/>
          </a:xfrm>
          <a:prstGeom prst="rect">
            <a:avLst/>
          </a:prstGeom>
          <a:noFill/>
          <a:ln>
            <a:noFill/>
          </a:ln>
        </p:spPr>
      </p:pic>
    </p:spTree>
    <p:extLst>
      <p:ext uri="{BB962C8B-B14F-4D97-AF65-F5344CB8AC3E}">
        <p14:creationId xmlns:p14="http://schemas.microsoft.com/office/powerpoint/2010/main" val="156532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34"/>
        <p:cNvGrpSpPr/>
        <p:nvPr/>
      </p:nvGrpSpPr>
      <p:grpSpPr>
        <a:xfrm>
          <a:off x="0" y="0"/>
          <a:ext cx="0" cy="0"/>
          <a:chOff x="0" y="0"/>
          <a:chExt cx="0" cy="0"/>
        </a:xfrm>
      </p:grpSpPr>
      <p:sp>
        <p:nvSpPr>
          <p:cNvPr id="835" name="Google Shape;835;g2daaa457fd3_0_3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Flowcharts:</a:t>
            </a:r>
            <a:endParaRPr sz="3200" b="1" i="0" dirty="0">
              <a:solidFill>
                <a:schemeClr val="bg1"/>
              </a:solidFill>
              <a:latin typeface="Arial"/>
              <a:ea typeface="Arial"/>
              <a:cs typeface="Arial"/>
              <a:sym typeface="Arial"/>
            </a:endParaRPr>
          </a:p>
        </p:txBody>
      </p:sp>
      <p:sp>
        <p:nvSpPr>
          <p:cNvPr id="836" name="Google Shape;836;g2daaa457fd3_0_35"/>
          <p:cNvSpPr txBox="1"/>
          <p:nvPr/>
        </p:nvSpPr>
        <p:spPr>
          <a:xfrm>
            <a:off x="625563" y="5372325"/>
            <a:ext cx="20064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find outliers</a:t>
            </a:r>
            <a:endParaRPr sz="2400">
              <a:solidFill>
                <a:schemeClr val="accent1"/>
              </a:solidFill>
              <a:latin typeface="Quattrocento Sans"/>
              <a:ea typeface="Quattrocento Sans"/>
              <a:cs typeface="Quattrocento Sans"/>
              <a:sym typeface="Quattrocento Sans"/>
            </a:endParaRPr>
          </a:p>
        </p:txBody>
      </p:sp>
      <p:pic>
        <p:nvPicPr>
          <p:cNvPr id="837" name="Google Shape;837;g2daaa457fd3_0_35"/>
          <p:cNvPicPr preferRelativeResize="0"/>
          <p:nvPr/>
        </p:nvPicPr>
        <p:blipFill>
          <a:blip r:embed="rId3">
            <a:alphaModFix/>
          </a:blip>
          <a:stretch>
            <a:fillRect/>
          </a:stretch>
        </p:blipFill>
        <p:spPr>
          <a:xfrm>
            <a:off x="152400" y="1221575"/>
            <a:ext cx="2952750" cy="3857625"/>
          </a:xfrm>
          <a:prstGeom prst="rect">
            <a:avLst/>
          </a:prstGeom>
          <a:noFill/>
          <a:ln>
            <a:noFill/>
          </a:ln>
        </p:spPr>
      </p:pic>
      <p:pic>
        <p:nvPicPr>
          <p:cNvPr id="838" name="Google Shape;838;g2daaa457fd3_0_35"/>
          <p:cNvPicPr preferRelativeResize="0"/>
          <p:nvPr/>
        </p:nvPicPr>
        <p:blipFill>
          <a:blip r:embed="rId4">
            <a:alphaModFix/>
          </a:blip>
          <a:stretch>
            <a:fillRect/>
          </a:stretch>
        </p:blipFill>
        <p:spPr>
          <a:xfrm>
            <a:off x="4516075" y="1173950"/>
            <a:ext cx="7381875" cy="3952875"/>
          </a:xfrm>
          <a:prstGeom prst="rect">
            <a:avLst/>
          </a:prstGeom>
          <a:noFill/>
          <a:ln>
            <a:noFill/>
          </a:ln>
        </p:spPr>
      </p:pic>
      <p:sp>
        <p:nvSpPr>
          <p:cNvPr id="839" name="Google Shape;839;g2daaa457fd3_0_35"/>
          <p:cNvSpPr txBox="1"/>
          <p:nvPr/>
        </p:nvSpPr>
        <p:spPr>
          <a:xfrm>
            <a:off x="7203800" y="5372325"/>
            <a:ext cx="27780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deal with outliers</a:t>
            </a:r>
            <a:endParaRPr sz="2400">
              <a:solidFill>
                <a:schemeClr val="accent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43"/>
        <p:cNvGrpSpPr/>
        <p:nvPr/>
      </p:nvGrpSpPr>
      <p:grpSpPr>
        <a:xfrm>
          <a:off x="0" y="0"/>
          <a:ext cx="0" cy="0"/>
          <a:chOff x="0" y="0"/>
          <a:chExt cx="0" cy="0"/>
        </a:xfrm>
      </p:grpSpPr>
      <p:sp>
        <p:nvSpPr>
          <p:cNvPr id="844" name="Google Shape;844;g2daaa457fd3_0_4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accent1"/>
                </a:solidFill>
              </a:rPr>
              <a:t>Flowcharts:</a:t>
            </a:r>
            <a:endParaRPr sz="3200" b="1" i="0">
              <a:solidFill>
                <a:schemeClr val="accent1"/>
              </a:solidFill>
              <a:latin typeface="Arial"/>
              <a:ea typeface="Arial"/>
              <a:cs typeface="Arial"/>
              <a:sym typeface="Arial"/>
            </a:endParaRPr>
          </a:p>
        </p:txBody>
      </p:sp>
      <p:sp>
        <p:nvSpPr>
          <p:cNvPr id="845" name="Google Shape;845;g2daaa457fd3_0_45"/>
          <p:cNvSpPr txBox="1"/>
          <p:nvPr/>
        </p:nvSpPr>
        <p:spPr>
          <a:xfrm>
            <a:off x="1262554" y="4825150"/>
            <a:ext cx="26091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negative outlier</a:t>
            </a:r>
            <a:endParaRPr sz="2400">
              <a:solidFill>
                <a:schemeClr val="accent1"/>
              </a:solidFill>
              <a:latin typeface="Quattrocento Sans"/>
              <a:ea typeface="Quattrocento Sans"/>
              <a:cs typeface="Quattrocento Sans"/>
              <a:sym typeface="Quattrocento Sans"/>
            </a:endParaRPr>
          </a:p>
        </p:txBody>
      </p:sp>
      <p:pic>
        <p:nvPicPr>
          <p:cNvPr id="846" name="Google Shape;846;g2daaa457fd3_0_45"/>
          <p:cNvPicPr preferRelativeResize="0"/>
          <p:nvPr/>
        </p:nvPicPr>
        <p:blipFill>
          <a:blip r:embed="rId3">
            <a:alphaModFix/>
          </a:blip>
          <a:stretch>
            <a:fillRect/>
          </a:stretch>
        </p:blipFill>
        <p:spPr>
          <a:xfrm>
            <a:off x="152400" y="1221575"/>
            <a:ext cx="4381500" cy="3438525"/>
          </a:xfrm>
          <a:prstGeom prst="rect">
            <a:avLst/>
          </a:prstGeom>
          <a:noFill/>
          <a:ln>
            <a:noFill/>
          </a:ln>
        </p:spPr>
      </p:pic>
      <p:pic>
        <p:nvPicPr>
          <p:cNvPr id="847" name="Google Shape;847;g2daaa457fd3_0_45"/>
          <p:cNvPicPr preferRelativeResize="0"/>
          <p:nvPr/>
        </p:nvPicPr>
        <p:blipFill>
          <a:blip r:embed="rId4">
            <a:alphaModFix/>
          </a:blip>
          <a:stretch>
            <a:fillRect/>
          </a:stretch>
        </p:blipFill>
        <p:spPr>
          <a:xfrm>
            <a:off x="7154875" y="266044"/>
            <a:ext cx="4819650" cy="5591175"/>
          </a:xfrm>
          <a:prstGeom prst="rect">
            <a:avLst/>
          </a:prstGeom>
          <a:noFill/>
          <a:ln>
            <a:noFill/>
          </a:ln>
        </p:spPr>
      </p:pic>
      <p:sp>
        <p:nvSpPr>
          <p:cNvPr id="848" name="Google Shape;848;g2daaa457fd3_0_45"/>
          <p:cNvSpPr txBox="1"/>
          <p:nvPr/>
        </p:nvSpPr>
        <p:spPr>
          <a:xfrm>
            <a:off x="8260154" y="6001800"/>
            <a:ext cx="26091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outlier structure</a:t>
            </a:r>
            <a:endParaRPr sz="2400">
              <a:solidFill>
                <a:schemeClr val="accent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Shape 316"/>
        <p:cNvGrpSpPr/>
        <p:nvPr/>
      </p:nvGrpSpPr>
      <p:grpSpPr>
        <a:xfrm>
          <a:off x="0" y="0"/>
          <a:ext cx="0" cy="0"/>
          <a:chOff x="0" y="0"/>
          <a:chExt cx="0" cy="0"/>
        </a:xfrm>
      </p:grpSpPr>
      <p:pic>
        <p:nvPicPr>
          <p:cNvPr id="317" name="Google Shape;317;g2d01059ecd6_0_12"/>
          <p:cNvPicPr preferRelativeResize="0"/>
          <p:nvPr/>
        </p:nvPicPr>
        <p:blipFill rotWithShape="1">
          <a:blip r:embed="rId3">
            <a:alphaModFix/>
          </a:blip>
          <a:srcRect/>
          <a:stretch/>
        </p:blipFill>
        <p:spPr>
          <a:xfrm>
            <a:off x="1841125" y="1309900"/>
            <a:ext cx="3720475" cy="3475400"/>
          </a:xfrm>
          <a:prstGeom prst="rect">
            <a:avLst/>
          </a:prstGeom>
          <a:noFill/>
          <a:ln>
            <a:noFill/>
          </a:ln>
        </p:spPr>
      </p:pic>
      <p:sp>
        <p:nvSpPr>
          <p:cNvPr id="318" name="Google Shape;318;g2d01059ecd6_0_12"/>
          <p:cNvSpPr/>
          <p:nvPr/>
        </p:nvSpPr>
        <p:spPr>
          <a:xfrm>
            <a:off x="-126327" y="400125"/>
            <a:ext cx="47961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i="0" u="none" strike="noStrike" cap="none">
                <a:solidFill>
                  <a:srgbClr val="6D9EEB"/>
                </a:solidFill>
                <a:latin typeface="Doppio One"/>
                <a:ea typeface="Doppio One"/>
                <a:cs typeface="Doppio One"/>
                <a:sym typeface="Doppio One"/>
              </a:rPr>
              <a:t>Supervised By</a:t>
            </a:r>
            <a:endParaRPr sz="3600" b="1" i="0" u="none" strike="noStrike" cap="none">
              <a:solidFill>
                <a:srgbClr val="6D9EEB"/>
              </a:solidFill>
              <a:latin typeface="Doppio One"/>
              <a:ea typeface="Doppio One"/>
              <a:cs typeface="Doppio One"/>
              <a:sym typeface="Doppio One"/>
            </a:endParaRPr>
          </a:p>
        </p:txBody>
      </p:sp>
      <p:sp>
        <p:nvSpPr>
          <p:cNvPr id="319" name="Google Shape;319;g2d01059ecd6_0_12"/>
          <p:cNvSpPr/>
          <p:nvPr/>
        </p:nvSpPr>
        <p:spPr>
          <a:xfrm>
            <a:off x="2647150" y="4971250"/>
            <a:ext cx="2108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0" u="none" strike="noStrike" cap="none">
                <a:solidFill>
                  <a:schemeClr val="accent2"/>
                </a:solidFill>
                <a:latin typeface="Impact"/>
                <a:ea typeface="Impact"/>
                <a:cs typeface="Impact"/>
                <a:sym typeface="Impact"/>
              </a:rPr>
              <a:t>Dr.  Assem ElAshaar</a:t>
            </a:r>
            <a:endParaRPr sz="1800">
              <a:solidFill>
                <a:schemeClr val="accent2"/>
              </a:solidFill>
              <a:latin typeface="Impact"/>
              <a:ea typeface="Impact"/>
              <a:cs typeface="Impact"/>
              <a:sym typeface="Impact"/>
            </a:endParaRPr>
          </a:p>
        </p:txBody>
      </p:sp>
      <p:sp>
        <p:nvSpPr>
          <p:cNvPr id="320" name="Google Shape;320;g2d01059ecd6_0_12"/>
          <p:cNvSpPr txBox="1"/>
          <p:nvPr/>
        </p:nvSpPr>
        <p:spPr>
          <a:xfrm>
            <a:off x="7509675" y="4925050"/>
            <a:ext cx="1936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accent2"/>
                </a:solidFill>
                <a:latin typeface="Impact"/>
                <a:ea typeface="Impact"/>
                <a:cs typeface="Impact"/>
                <a:sym typeface="Impact"/>
              </a:rPr>
              <a:t>Dr Omar Khalid</a:t>
            </a:r>
            <a:endParaRPr sz="1800">
              <a:solidFill>
                <a:schemeClr val="accent2"/>
              </a:solidFill>
              <a:latin typeface="Impact"/>
              <a:ea typeface="Impact"/>
              <a:cs typeface="Impact"/>
              <a:sym typeface="Impact"/>
            </a:endParaRPr>
          </a:p>
        </p:txBody>
      </p:sp>
      <p:pic>
        <p:nvPicPr>
          <p:cNvPr id="321" name="Google Shape;321;g2d01059ecd6_0_12"/>
          <p:cNvPicPr preferRelativeResize="0"/>
          <p:nvPr/>
        </p:nvPicPr>
        <p:blipFill>
          <a:blip r:embed="rId4">
            <a:alphaModFix/>
          </a:blip>
          <a:stretch>
            <a:fillRect/>
          </a:stretch>
        </p:blipFill>
        <p:spPr>
          <a:xfrm>
            <a:off x="6740375" y="1309900"/>
            <a:ext cx="3475400" cy="3475400"/>
          </a:xfrm>
          <a:prstGeom prst="rect">
            <a:avLst/>
          </a:prstGeom>
          <a:noFill/>
          <a:ln>
            <a:noFill/>
          </a:ln>
        </p:spPr>
      </p:pic>
      <p:pic>
        <p:nvPicPr>
          <p:cNvPr id="322" name="Google Shape;322;g2d01059ecd6_0_12"/>
          <p:cNvPicPr preferRelativeResize="0"/>
          <p:nvPr/>
        </p:nvPicPr>
        <p:blipFill>
          <a:blip r:embed="rId5">
            <a:alphaModFix/>
          </a:blip>
          <a:stretch>
            <a:fill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52"/>
        <p:cNvGrpSpPr/>
        <p:nvPr/>
      </p:nvGrpSpPr>
      <p:grpSpPr>
        <a:xfrm>
          <a:off x="0" y="0"/>
          <a:ext cx="0" cy="0"/>
          <a:chOff x="0" y="0"/>
          <a:chExt cx="0" cy="0"/>
        </a:xfrm>
      </p:grpSpPr>
      <p:sp>
        <p:nvSpPr>
          <p:cNvPr id="853" name="Google Shape;853;g2daaa457fd3_0_40"/>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Flowcharts:</a:t>
            </a:r>
            <a:endParaRPr sz="3200" b="1" i="0" dirty="0">
              <a:solidFill>
                <a:schemeClr val="bg1"/>
              </a:solidFill>
              <a:latin typeface="Arial"/>
              <a:ea typeface="Arial"/>
              <a:cs typeface="Arial"/>
              <a:sym typeface="Arial"/>
            </a:endParaRPr>
          </a:p>
        </p:txBody>
      </p:sp>
      <p:sp>
        <p:nvSpPr>
          <p:cNvPr id="854" name="Google Shape;854;g2daaa457fd3_0_40"/>
          <p:cNvSpPr txBox="1"/>
          <p:nvPr/>
        </p:nvSpPr>
        <p:spPr>
          <a:xfrm>
            <a:off x="941713" y="4569800"/>
            <a:ext cx="20064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lowercase</a:t>
            </a:r>
            <a:endParaRPr sz="2400">
              <a:solidFill>
                <a:schemeClr val="accent1"/>
              </a:solidFill>
              <a:latin typeface="Quattrocento Sans"/>
              <a:ea typeface="Quattrocento Sans"/>
              <a:cs typeface="Quattrocento Sans"/>
              <a:sym typeface="Quattrocento Sans"/>
            </a:endParaRPr>
          </a:p>
        </p:txBody>
      </p:sp>
      <p:pic>
        <p:nvPicPr>
          <p:cNvPr id="855" name="Google Shape;855;g2daaa457fd3_0_40"/>
          <p:cNvPicPr preferRelativeResize="0"/>
          <p:nvPr/>
        </p:nvPicPr>
        <p:blipFill>
          <a:blip r:embed="rId3">
            <a:alphaModFix/>
          </a:blip>
          <a:stretch>
            <a:fillRect/>
          </a:stretch>
        </p:blipFill>
        <p:spPr>
          <a:xfrm>
            <a:off x="497125" y="1372825"/>
            <a:ext cx="2895600" cy="2828925"/>
          </a:xfrm>
          <a:prstGeom prst="rect">
            <a:avLst/>
          </a:prstGeom>
          <a:noFill/>
          <a:ln>
            <a:noFill/>
          </a:ln>
        </p:spPr>
      </p:pic>
      <p:pic>
        <p:nvPicPr>
          <p:cNvPr id="856" name="Google Shape;856;g2daaa457fd3_0_40"/>
          <p:cNvPicPr preferRelativeResize="0"/>
          <p:nvPr/>
        </p:nvPicPr>
        <p:blipFill>
          <a:blip r:embed="rId4">
            <a:alphaModFix/>
          </a:blip>
          <a:stretch>
            <a:fillRect/>
          </a:stretch>
        </p:blipFill>
        <p:spPr>
          <a:xfrm>
            <a:off x="4110038" y="547444"/>
            <a:ext cx="3971925" cy="4886325"/>
          </a:xfrm>
          <a:prstGeom prst="rect">
            <a:avLst/>
          </a:prstGeom>
          <a:noFill/>
          <a:ln>
            <a:noFill/>
          </a:ln>
        </p:spPr>
      </p:pic>
      <p:sp>
        <p:nvSpPr>
          <p:cNvPr id="857" name="Google Shape;857;g2daaa457fd3_0_40"/>
          <p:cNvSpPr txBox="1"/>
          <p:nvPr/>
        </p:nvSpPr>
        <p:spPr>
          <a:xfrm>
            <a:off x="5092800" y="5688875"/>
            <a:ext cx="20064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proper case</a:t>
            </a:r>
            <a:endParaRPr sz="2400">
              <a:solidFill>
                <a:schemeClr val="accent1"/>
              </a:solidFill>
              <a:latin typeface="Quattrocento Sans"/>
              <a:ea typeface="Quattrocento Sans"/>
              <a:cs typeface="Quattrocento Sans"/>
              <a:sym typeface="Quattrocento Sans"/>
            </a:endParaRPr>
          </a:p>
        </p:txBody>
      </p:sp>
      <p:pic>
        <p:nvPicPr>
          <p:cNvPr id="858" name="Google Shape;858;g2daaa457fd3_0_40"/>
          <p:cNvPicPr preferRelativeResize="0"/>
          <p:nvPr/>
        </p:nvPicPr>
        <p:blipFill>
          <a:blip r:embed="rId5">
            <a:alphaModFix/>
          </a:blip>
          <a:stretch>
            <a:fillRect/>
          </a:stretch>
        </p:blipFill>
        <p:spPr>
          <a:xfrm>
            <a:off x="8799288" y="1630000"/>
            <a:ext cx="2895600" cy="2314575"/>
          </a:xfrm>
          <a:prstGeom prst="rect">
            <a:avLst/>
          </a:prstGeom>
          <a:noFill/>
          <a:ln>
            <a:noFill/>
          </a:ln>
        </p:spPr>
      </p:pic>
      <p:sp>
        <p:nvSpPr>
          <p:cNvPr id="859" name="Google Shape;859;g2daaa457fd3_0_40"/>
          <p:cNvSpPr txBox="1"/>
          <p:nvPr/>
        </p:nvSpPr>
        <p:spPr>
          <a:xfrm>
            <a:off x="9243900" y="4201750"/>
            <a:ext cx="20064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upper case</a:t>
            </a:r>
            <a:endParaRPr sz="2400">
              <a:solidFill>
                <a:schemeClr val="accent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63"/>
        <p:cNvGrpSpPr/>
        <p:nvPr/>
      </p:nvGrpSpPr>
      <p:grpSpPr>
        <a:xfrm>
          <a:off x="0" y="0"/>
          <a:ext cx="0" cy="0"/>
          <a:chOff x="0" y="0"/>
          <a:chExt cx="0" cy="0"/>
        </a:xfrm>
      </p:grpSpPr>
      <p:sp>
        <p:nvSpPr>
          <p:cNvPr id="864" name="Google Shape;864;g2daaa457fd3_0_50"/>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Flowcharts:</a:t>
            </a:r>
            <a:endParaRPr sz="3200" b="1" i="0" dirty="0">
              <a:solidFill>
                <a:schemeClr val="bg1"/>
              </a:solidFill>
              <a:latin typeface="Arial"/>
              <a:ea typeface="Arial"/>
              <a:cs typeface="Arial"/>
              <a:sym typeface="Arial"/>
            </a:endParaRPr>
          </a:p>
        </p:txBody>
      </p:sp>
      <p:sp>
        <p:nvSpPr>
          <p:cNvPr id="865" name="Google Shape;865;g2daaa457fd3_0_50"/>
          <p:cNvSpPr txBox="1"/>
          <p:nvPr/>
        </p:nvSpPr>
        <p:spPr>
          <a:xfrm>
            <a:off x="5519752" y="2319150"/>
            <a:ext cx="22608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bg1"/>
                </a:solidFill>
                <a:latin typeface="Quattrocento Sans"/>
                <a:ea typeface="Quattrocento Sans"/>
                <a:cs typeface="Quattrocento Sans"/>
                <a:sym typeface="Quattrocento Sans"/>
              </a:rPr>
              <a:t>missing values</a:t>
            </a:r>
            <a:endParaRPr sz="2400" dirty="0">
              <a:solidFill>
                <a:schemeClr val="bg1"/>
              </a:solidFill>
              <a:latin typeface="Quattrocento Sans"/>
              <a:ea typeface="Quattrocento Sans"/>
              <a:cs typeface="Quattrocento Sans"/>
              <a:sym typeface="Quattrocento Sans"/>
            </a:endParaRPr>
          </a:p>
        </p:txBody>
      </p:sp>
      <p:pic>
        <p:nvPicPr>
          <p:cNvPr id="866" name="Google Shape;866;g2daaa457fd3_0_50"/>
          <p:cNvPicPr preferRelativeResize="0"/>
          <p:nvPr/>
        </p:nvPicPr>
        <p:blipFill>
          <a:blip r:embed="rId3">
            <a:alphaModFix/>
          </a:blip>
          <a:stretch>
            <a:fillRect/>
          </a:stretch>
        </p:blipFill>
        <p:spPr>
          <a:xfrm>
            <a:off x="7780538" y="152400"/>
            <a:ext cx="3602449" cy="65531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70"/>
        <p:cNvGrpSpPr/>
        <p:nvPr/>
      </p:nvGrpSpPr>
      <p:grpSpPr>
        <a:xfrm>
          <a:off x="0" y="0"/>
          <a:ext cx="0" cy="0"/>
          <a:chOff x="0" y="0"/>
          <a:chExt cx="0" cy="0"/>
        </a:xfrm>
      </p:grpSpPr>
      <p:sp>
        <p:nvSpPr>
          <p:cNvPr id="871" name="Google Shape;871;g2daaa457fd3_0_5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Flowcharts</a:t>
            </a:r>
            <a:r>
              <a:rPr lang="en-US" sz="3200" b="1" dirty="0">
                <a:solidFill>
                  <a:schemeClr val="accent1"/>
                </a:solidFill>
              </a:rPr>
              <a:t>:</a:t>
            </a:r>
            <a:endParaRPr sz="3200" b="1" i="0" dirty="0">
              <a:solidFill>
                <a:schemeClr val="accent1"/>
              </a:solidFill>
              <a:latin typeface="Arial"/>
              <a:ea typeface="Arial"/>
              <a:cs typeface="Arial"/>
              <a:sym typeface="Arial"/>
            </a:endParaRPr>
          </a:p>
        </p:txBody>
      </p:sp>
      <p:sp>
        <p:nvSpPr>
          <p:cNvPr id="872" name="Google Shape;872;g2daaa457fd3_0_55"/>
          <p:cNvSpPr txBox="1"/>
          <p:nvPr/>
        </p:nvSpPr>
        <p:spPr>
          <a:xfrm>
            <a:off x="3533800" y="776000"/>
            <a:ext cx="24795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commas</a:t>
            </a:r>
            <a:endParaRPr sz="2400">
              <a:solidFill>
                <a:schemeClr val="accent1"/>
              </a:solidFill>
              <a:latin typeface="Quattrocento Sans"/>
              <a:ea typeface="Quattrocento Sans"/>
              <a:cs typeface="Quattrocento Sans"/>
              <a:sym typeface="Quattrocento Sans"/>
            </a:endParaRPr>
          </a:p>
        </p:txBody>
      </p:sp>
      <p:pic>
        <p:nvPicPr>
          <p:cNvPr id="873" name="Google Shape;873;g2daaa457fd3_0_55"/>
          <p:cNvPicPr preferRelativeResize="0"/>
          <p:nvPr/>
        </p:nvPicPr>
        <p:blipFill>
          <a:blip r:embed="rId3">
            <a:alphaModFix/>
          </a:blip>
          <a:stretch>
            <a:fillRect/>
          </a:stretch>
        </p:blipFill>
        <p:spPr>
          <a:xfrm>
            <a:off x="497124" y="851050"/>
            <a:ext cx="3036675" cy="5652100"/>
          </a:xfrm>
          <a:prstGeom prst="rect">
            <a:avLst/>
          </a:prstGeom>
          <a:noFill/>
          <a:ln>
            <a:noFill/>
          </a:ln>
        </p:spPr>
      </p:pic>
      <p:pic>
        <p:nvPicPr>
          <p:cNvPr id="874" name="Google Shape;874;g2daaa457fd3_0_55"/>
          <p:cNvPicPr preferRelativeResize="0"/>
          <p:nvPr/>
        </p:nvPicPr>
        <p:blipFill>
          <a:blip r:embed="rId4">
            <a:alphaModFix/>
          </a:blip>
          <a:stretch>
            <a:fillRect/>
          </a:stretch>
        </p:blipFill>
        <p:spPr>
          <a:xfrm>
            <a:off x="7183265" y="610050"/>
            <a:ext cx="3295650" cy="6134100"/>
          </a:xfrm>
          <a:prstGeom prst="rect">
            <a:avLst/>
          </a:prstGeom>
          <a:noFill/>
          <a:ln>
            <a:noFill/>
          </a:ln>
        </p:spPr>
      </p:pic>
      <p:sp>
        <p:nvSpPr>
          <p:cNvPr id="875" name="Google Shape;875;g2daaa457fd3_0_55"/>
          <p:cNvSpPr txBox="1"/>
          <p:nvPr/>
        </p:nvSpPr>
        <p:spPr>
          <a:xfrm>
            <a:off x="5263250" y="3052450"/>
            <a:ext cx="2020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dots</a:t>
            </a:r>
            <a:endParaRPr sz="2400">
              <a:solidFill>
                <a:schemeClr val="accent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79"/>
        <p:cNvGrpSpPr/>
        <p:nvPr/>
      </p:nvGrpSpPr>
      <p:grpSpPr>
        <a:xfrm>
          <a:off x="0" y="0"/>
          <a:ext cx="0" cy="0"/>
          <a:chOff x="0" y="0"/>
          <a:chExt cx="0" cy="0"/>
        </a:xfrm>
      </p:grpSpPr>
      <p:sp>
        <p:nvSpPr>
          <p:cNvPr id="880" name="Google Shape;880;g2daaa457fd3_0_60"/>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Flowcharts</a:t>
            </a:r>
            <a:r>
              <a:rPr lang="en-US" sz="3200" b="1" dirty="0">
                <a:solidFill>
                  <a:schemeClr val="accent1"/>
                </a:solidFill>
              </a:rPr>
              <a:t>:</a:t>
            </a:r>
            <a:endParaRPr sz="3200" b="1" i="0" dirty="0">
              <a:solidFill>
                <a:schemeClr val="accent1"/>
              </a:solidFill>
              <a:latin typeface="Arial"/>
              <a:ea typeface="Arial"/>
              <a:cs typeface="Arial"/>
              <a:sym typeface="Arial"/>
            </a:endParaRPr>
          </a:p>
        </p:txBody>
      </p:sp>
      <p:sp>
        <p:nvSpPr>
          <p:cNvPr id="881" name="Google Shape;881;g2daaa457fd3_0_60"/>
          <p:cNvSpPr txBox="1"/>
          <p:nvPr/>
        </p:nvSpPr>
        <p:spPr>
          <a:xfrm>
            <a:off x="1007763" y="4478600"/>
            <a:ext cx="26811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numbers</a:t>
            </a:r>
            <a:endParaRPr sz="2400">
              <a:solidFill>
                <a:schemeClr val="accent1"/>
              </a:solidFill>
              <a:latin typeface="Quattrocento Sans"/>
              <a:ea typeface="Quattrocento Sans"/>
              <a:cs typeface="Quattrocento Sans"/>
              <a:sym typeface="Quattrocento Sans"/>
            </a:endParaRPr>
          </a:p>
        </p:txBody>
      </p:sp>
      <p:pic>
        <p:nvPicPr>
          <p:cNvPr id="882" name="Google Shape;882;g2daaa457fd3_0_60"/>
          <p:cNvPicPr preferRelativeResize="0"/>
          <p:nvPr/>
        </p:nvPicPr>
        <p:blipFill>
          <a:blip r:embed="rId3">
            <a:alphaModFix/>
          </a:blip>
          <a:stretch>
            <a:fillRect/>
          </a:stretch>
        </p:blipFill>
        <p:spPr>
          <a:xfrm>
            <a:off x="8035888" y="285750"/>
            <a:ext cx="3133725" cy="6286500"/>
          </a:xfrm>
          <a:prstGeom prst="rect">
            <a:avLst/>
          </a:prstGeom>
          <a:noFill/>
          <a:ln>
            <a:noFill/>
          </a:ln>
        </p:spPr>
      </p:pic>
      <p:pic>
        <p:nvPicPr>
          <p:cNvPr id="883" name="Google Shape;883;g2daaa457fd3_0_60"/>
          <p:cNvPicPr preferRelativeResize="0"/>
          <p:nvPr/>
        </p:nvPicPr>
        <p:blipFill>
          <a:blip r:embed="rId4">
            <a:alphaModFix/>
          </a:blip>
          <a:stretch>
            <a:fillRect/>
          </a:stretch>
        </p:blipFill>
        <p:spPr>
          <a:xfrm>
            <a:off x="571900" y="1495175"/>
            <a:ext cx="3552825" cy="2828925"/>
          </a:xfrm>
          <a:prstGeom prst="rect">
            <a:avLst/>
          </a:prstGeom>
          <a:noFill/>
          <a:ln>
            <a:noFill/>
          </a:ln>
        </p:spPr>
      </p:pic>
      <p:sp>
        <p:nvSpPr>
          <p:cNvPr id="884" name="Google Shape;884;g2daaa457fd3_0_60"/>
          <p:cNvSpPr txBox="1"/>
          <p:nvPr/>
        </p:nvSpPr>
        <p:spPr>
          <a:xfrm>
            <a:off x="5665675" y="2825300"/>
            <a:ext cx="22917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letters</a:t>
            </a:r>
            <a:endParaRPr sz="2400">
              <a:solidFill>
                <a:schemeClr val="accent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88"/>
        <p:cNvGrpSpPr/>
        <p:nvPr/>
      </p:nvGrpSpPr>
      <p:grpSpPr>
        <a:xfrm>
          <a:off x="0" y="0"/>
          <a:ext cx="0" cy="0"/>
          <a:chOff x="0" y="0"/>
          <a:chExt cx="0" cy="0"/>
        </a:xfrm>
      </p:grpSpPr>
      <p:sp>
        <p:nvSpPr>
          <p:cNvPr id="889" name="Google Shape;889;g2daaa457fd3_0_6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Flowcharts:</a:t>
            </a:r>
            <a:endParaRPr sz="3200" b="1" i="0" dirty="0">
              <a:solidFill>
                <a:schemeClr val="bg1"/>
              </a:solidFill>
              <a:latin typeface="Arial"/>
              <a:ea typeface="Arial"/>
              <a:cs typeface="Arial"/>
              <a:sym typeface="Arial"/>
            </a:endParaRPr>
          </a:p>
        </p:txBody>
      </p:sp>
      <p:sp>
        <p:nvSpPr>
          <p:cNvPr id="890" name="Google Shape;890;g2daaa457fd3_0_65"/>
          <p:cNvSpPr txBox="1"/>
          <p:nvPr/>
        </p:nvSpPr>
        <p:spPr>
          <a:xfrm>
            <a:off x="4124325" y="1221575"/>
            <a:ext cx="34107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double spaces</a:t>
            </a:r>
            <a:endParaRPr sz="2400">
              <a:solidFill>
                <a:schemeClr val="accent1"/>
              </a:solidFill>
              <a:latin typeface="Quattrocento Sans"/>
              <a:ea typeface="Quattrocento Sans"/>
              <a:cs typeface="Quattrocento Sans"/>
              <a:sym typeface="Quattrocento Sans"/>
            </a:endParaRPr>
          </a:p>
        </p:txBody>
      </p:sp>
      <p:pic>
        <p:nvPicPr>
          <p:cNvPr id="891" name="Google Shape;891;g2daaa457fd3_0_65"/>
          <p:cNvPicPr preferRelativeResize="0"/>
          <p:nvPr/>
        </p:nvPicPr>
        <p:blipFill>
          <a:blip r:embed="rId3">
            <a:alphaModFix/>
          </a:blip>
          <a:stretch>
            <a:fillRect/>
          </a:stretch>
        </p:blipFill>
        <p:spPr>
          <a:xfrm>
            <a:off x="152400" y="1221575"/>
            <a:ext cx="3971925" cy="4886325"/>
          </a:xfrm>
          <a:prstGeom prst="rect">
            <a:avLst/>
          </a:prstGeom>
          <a:noFill/>
          <a:ln>
            <a:noFill/>
          </a:ln>
        </p:spPr>
      </p:pic>
      <p:pic>
        <p:nvPicPr>
          <p:cNvPr id="892" name="Google Shape;892;g2daaa457fd3_0_65"/>
          <p:cNvPicPr preferRelativeResize="0"/>
          <p:nvPr/>
        </p:nvPicPr>
        <p:blipFill>
          <a:blip r:embed="rId4">
            <a:alphaModFix/>
          </a:blip>
          <a:stretch>
            <a:fillRect/>
          </a:stretch>
        </p:blipFill>
        <p:spPr>
          <a:xfrm>
            <a:off x="8143450" y="1221575"/>
            <a:ext cx="3599293" cy="4746625"/>
          </a:xfrm>
          <a:prstGeom prst="rect">
            <a:avLst/>
          </a:prstGeom>
          <a:noFill/>
          <a:ln>
            <a:noFill/>
          </a:ln>
        </p:spPr>
      </p:pic>
      <p:sp>
        <p:nvSpPr>
          <p:cNvPr id="893" name="Google Shape;893;g2daaa457fd3_0_65"/>
          <p:cNvSpPr txBox="1"/>
          <p:nvPr/>
        </p:nvSpPr>
        <p:spPr>
          <a:xfrm>
            <a:off x="5444075" y="5105000"/>
            <a:ext cx="29001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strips</a:t>
            </a:r>
            <a:endParaRPr sz="2400">
              <a:solidFill>
                <a:schemeClr val="accent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(space on the sides)</a:t>
            </a:r>
            <a:endParaRPr sz="2400">
              <a:solidFill>
                <a:schemeClr val="accent1"/>
              </a:solidFill>
              <a:latin typeface="Quattrocento Sans"/>
              <a:ea typeface="Quattrocento Sans"/>
              <a:cs typeface="Quattrocento Sans"/>
              <a:sym typeface="Quattrocento Sans"/>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9535B38D-915A-4459-47B2-44DD2AB13B42}"/>
                  </a:ext>
                </a:extLst>
              </p14:cNvPr>
              <p14:cNvContentPartPr/>
              <p14:nvPr/>
            </p14:nvContentPartPr>
            <p14:xfrm>
              <a:off x="1891900" y="578620"/>
              <a:ext cx="360" cy="5400"/>
            </p14:xfrm>
          </p:contentPart>
        </mc:Choice>
        <mc:Fallback xmlns="">
          <p:pic>
            <p:nvPicPr>
              <p:cNvPr id="2" name="Ink 1">
                <a:extLst>
                  <a:ext uri="{FF2B5EF4-FFF2-40B4-BE49-F238E27FC236}">
                    <a16:creationId xmlns:a16="http://schemas.microsoft.com/office/drawing/2014/main" id="{9535B38D-915A-4459-47B2-44DD2AB13B42}"/>
                  </a:ext>
                </a:extLst>
              </p:cNvPr>
              <p:cNvPicPr/>
              <p:nvPr/>
            </p:nvPicPr>
            <p:blipFill>
              <a:blip r:embed="rId6"/>
              <a:stretch>
                <a:fillRect/>
              </a:stretch>
            </p:blipFill>
            <p:spPr>
              <a:xfrm>
                <a:off x="1885780" y="572500"/>
                <a:ext cx="12600" cy="1764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897"/>
        <p:cNvGrpSpPr/>
        <p:nvPr/>
      </p:nvGrpSpPr>
      <p:grpSpPr>
        <a:xfrm>
          <a:off x="0" y="0"/>
          <a:ext cx="0" cy="0"/>
          <a:chOff x="0" y="0"/>
          <a:chExt cx="0" cy="0"/>
        </a:xfrm>
      </p:grpSpPr>
      <p:sp>
        <p:nvSpPr>
          <p:cNvPr id="898" name="Google Shape;898;g2daaa457fd3_0_7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Flowcharts:</a:t>
            </a:r>
            <a:endParaRPr sz="3200" b="1" i="0" dirty="0">
              <a:solidFill>
                <a:schemeClr val="bg1"/>
              </a:solidFill>
              <a:latin typeface="Arial"/>
              <a:ea typeface="Arial"/>
              <a:cs typeface="Arial"/>
              <a:sym typeface="Arial"/>
            </a:endParaRPr>
          </a:p>
        </p:txBody>
      </p:sp>
      <p:sp>
        <p:nvSpPr>
          <p:cNvPr id="899" name="Google Shape;899;g2daaa457fd3_0_75"/>
          <p:cNvSpPr txBox="1"/>
          <p:nvPr/>
        </p:nvSpPr>
        <p:spPr>
          <a:xfrm>
            <a:off x="8103218" y="2996399"/>
            <a:ext cx="2107582"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chemeClr val="accent1"/>
                </a:solidFill>
                <a:latin typeface="Quattrocento Sans"/>
                <a:ea typeface="Quattrocento Sans"/>
                <a:cs typeface="Quattrocento Sans"/>
                <a:sym typeface="Quattrocento Sans"/>
              </a:rPr>
              <a:t>split</a:t>
            </a:r>
            <a:endParaRPr sz="4400" dirty="0">
              <a:solidFill>
                <a:schemeClr val="accent1"/>
              </a:solidFill>
              <a:latin typeface="Quattrocento Sans"/>
              <a:ea typeface="Quattrocento Sans"/>
              <a:cs typeface="Quattrocento Sans"/>
              <a:sym typeface="Quattrocento Sans"/>
            </a:endParaRPr>
          </a:p>
        </p:txBody>
      </p:sp>
      <p:pic>
        <p:nvPicPr>
          <p:cNvPr id="900" name="Google Shape;900;g2daaa457fd3_0_75"/>
          <p:cNvPicPr preferRelativeResize="0"/>
          <p:nvPr/>
        </p:nvPicPr>
        <p:blipFill>
          <a:blip r:embed="rId3">
            <a:alphaModFix/>
          </a:blip>
          <a:stretch>
            <a:fillRect/>
          </a:stretch>
        </p:blipFill>
        <p:spPr>
          <a:xfrm>
            <a:off x="4362210" y="152399"/>
            <a:ext cx="3467579" cy="65532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904"/>
        <p:cNvGrpSpPr/>
        <p:nvPr/>
      </p:nvGrpSpPr>
      <p:grpSpPr>
        <a:xfrm>
          <a:off x="0" y="0"/>
          <a:ext cx="0" cy="0"/>
          <a:chOff x="0" y="0"/>
          <a:chExt cx="0" cy="0"/>
        </a:xfrm>
      </p:grpSpPr>
      <p:sp>
        <p:nvSpPr>
          <p:cNvPr id="905" name="Google Shape;905;g2daaa457fd3_0_8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906" name="Google Shape;906;g2daaa457fd3_0_85"/>
          <p:cNvSpPr txBox="1"/>
          <p:nvPr/>
        </p:nvSpPr>
        <p:spPr>
          <a:xfrm>
            <a:off x="806563" y="4779950"/>
            <a:ext cx="20064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check emails</a:t>
            </a:r>
            <a:endParaRPr sz="2400">
              <a:solidFill>
                <a:schemeClr val="accent1"/>
              </a:solidFill>
              <a:latin typeface="Quattrocento Sans"/>
              <a:ea typeface="Quattrocento Sans"/>
              <a:cs typeface="Quattrocento Sans"/>
              <a:sym typeface="Quattrocento Sans"/>
            </a:endParaRPr>
          </a:p>
        </p:txBody>
      </p:sp>
      <p:pic>
        <p:nvPicPr>
          <p:cNvPr id="907" name="Google Shape;907;g2daaa457fd3_0_85"/>
          <p:cNvPicPr preferRelativeResize="0"/>
          <p:nvPr/>
        </p:nvPicPr>
        <p:blipFill>
          <a:blip r:embed="rId3">
            <a:alphaModFix/>
          </a:blip>
          <a:stretch>
            <a:fillRect/>
          </a:stretch>
        </p:blipFill>
        <p:spPr>
          <a:xfrm>
            <a:off x="203200" y="1203350"/>
            <a:ext cx="6621200" cy="2911325"/>
          </a:xfrm>
          <a:prstGeom prst="rect">
            <a:avLst/>
          </a:prstGeom>
          <a:noFill/>
          <a:ln>
            <a:solidFill>
              <a:schemeClr val="tx1">
                <a:lumMod val="40000"/>
                <a:lumOff val="60000"/>
              </a:schemeClr>
            </a:solidFill>
          </a:ln>
        </p:spPr>
      </p:pic>
      <p:pic>
        <p:nvPicPr>
          <p:cNvPr id="908" name="Google Shape;908;g2daaa457fd3_0_85"/>
          <p:cNvPicPr preferRelativeResize="0"/>
          <p:nvPr/>
        </p:nvPicPr>
        <p:blipFill>
          <a:blip r:embed="rId4">
            <a:alphaModFix/>
          </a:blip>
          <a:stretch>
            <a:fillRect/>
          </a:stretch>
        </p:blipFill>
        <p:spPr>
          <a:xfrm>
            <a:off x="6593131" y="749375"/>
            <a:ext cx="5580344" cy="3819274"/>
          </a:xfrm>
          <a:prstGeom prst="rect">
            <a:avLst/>
          </a:prstGeom>
          <a:noFill/>
          <a:ln>
            <a:solidFill>
              <a:schemeClr val="tx1">
                <a:lumMod val="40000"/>
                <a:lumOff val="60000"/>
              </a:schemeClr>
            </a:solidFill>
          </a:ln>
        </p:spPr>
      </p:pic>
      <p:sp>
        <p:nvSpPr>
          <p:cNvPr id="909" name="Google Shape;909;g2daaa457fd3_0_85"/>
          <p:cNvSpPr txBox="1"/>
          <p:nvPr/>
        </p:nvSpPr>
        <p:spPr>
          <a:xfrm>
            <a:off x="7066838" y="4779950"/>
            <a:ext cx="20064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check phone</a:t>
            </a:r>
            <a:endParaRPr sz="2400">
              <a:solidFill>
                <a:schemeClr val="accent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913"/>
        <p:cNvGrpSpPr/>
        <p:nvPr/>
      </p:nvGrpSpPr>
      <p:grpSpPr>
        <a:xfrm>
          <a:off x="0" y="0"/>
          <a:ext cx="0" cy="0"/>
          <a:chOff x="0" y="0"/>
          <a:chExt cx="0" cy="0"/>
        </a:xfrm>
      </p:grpSpPr>
      <p:sp>
        <p:nvSpPr>
          <p:cNvPr id="914" name="Google Shape;914;g2daaa457fd3_0_280"/>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915" name="Google Shape;915;g2daaa457fd3_0_280"/>
          <p:cNvSpPr txBox="1"/>
          <p:nvPr/>
        </p:nvSpPr>
        <p:spPr>
          <a:xfrm>
            <a:off x="2317464" y="6273000"/>
            <a:ext cx="35760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1"/>
                </a:solidFill>
                <a:latin typeface="Quattrocento Sans"/>
                <a:ea typeface="Quattrocento Sans"/>
                <a:cs typeface="Quattrocento Sans"/>
                <a:sym typeface="Quattrocento Sans"/>
              </a:rPr>
              <a:t>check email </a:t>
            </a:r>
            <a:endParaRPr sz="2400" dirty="0">
              <a:solidFill>
                <a:schemeClr val="accent1"/>
              </a:solidFill>
              <a:latin typeface="Quattrocento Sans"/>
              <a:ea typeface="Quattrocento Sans"/>
              <a:cs typeface="Quattrocento Sans"/>
              <a:sym typeface="Quattrocento Sans"/>
            </a:endParaRPr>
          </a:p>
        </p:txBody>
      </p:sp>
      <p:pic>
        <p:nvPicPr>
          <p:cNvPr id="916" name="Google Shape;916;g2daaa457fd3_0_280"/>
          <p:cNvPicPr preferRelativeResize="0"/>
          <p:nvPr/>
        </p:nvPicPr>
        <p:blipFill rotWithShape="1">
          <a:blip r:embed="rId3">
            <a:alphaModFix/>
          </a:blip>
          <a:srcRect r="2657" b="35195"/>
          <a:stretch/>
        </p:blipFill>
        <p:spPr>
          <a:xfrm>
            <a:off x="570400" y="942250"/>
            <a:ext cx="4742225" cy="5424425"/>
          </a:xfrm>
          <a:prstGeom prst="rect">
            <a:avLst/>
          </a:prstGeom>
          <a:noFill/>
          <a:ln>
            <a:solidFill>
              <a:schemeClr val="tx1">
                <a:lumMod val="40000"/>
                <a:lumOff val="60000"/>
              </a:schemeClr>
            </a:solidFill>
          </a:ln>
        </p:spPr>
      </p:pic>
      <p:pic>
        <p:nvPicPr>
          <p:cNvPr id="2" name="Google Shape;923;g2daaa457fd3_0_147">
            <a:extLst>
              <a:ext uri="{FF2B5EF4-FFF2-40B4-BE49-F238E27FC236}">
                <a16:creationId xmlns:a16="http://schemas.microsoft.com/office/drawing/2014/main" id="{689C3BF0-DB3A-9B12-38B9-521102A08CBB}"/>
              </a:ext>
            </a:extLst>
          </p:cNvPr>
          <p:cNvPicPr preferRelativeResize="0"/>
          <p:nvPr/>
        </p:nvPicPr>
        <p:blipFill>
          <a:blip r:embed="rId4">
            <a:alphaModFix/>
          </a:blip>
          <a:stretch>
            <a:fillRect/>
          </a:stretch>
        </p:blipFill>
        <p:spPr>
          <a:xfrm>
            <a:off x="6266334" y="942250"/>
            <a:ext cx="4970825" cy="5140450"/>
          </a:xfrm>
          <a:prstGeom prst="rect">
            <a:avLst/>
          </a:prstGeom>
          <a:noFill/>
          <a:ln>
            <a:solidFill>
              <a:schemeClr val="tx1">
                <a:lumMod val="40000"/>
                <a:lumOff val="60000"/>
              </a:schemeClr>
            </a:solidFill>
          </a:ln>
        </p:spPr>
      </p:pic>
      <p:sp>
        <p:nvSpPr>
          <p:cNvPr id="3" name="Google Shape;922;g2daaa457fd3_0_147">
            <a:extLst>
              <a:ext uri="{FF2B5EF4-FFF2-40B4-BE49-F238E27FC236}">
                <a16:creationId xmlns:a16="http://schemas.microsoft.com/office/drawing/2014/main" id="{9072A41A-3FFA-1936-643B-72B78989E06F}"/>
              </a:ext>
            </a:extLst>
          </p:cNvPr>
          <p:cNvSpPr txBox="1"/>
          <p:nvPr/>
        </p:nvSpPr>
        <p:spPr>
          <a:xfrm>
            <a:off x="6879377" y="6173906"/>
            <a:ext cx="35760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1"/>
                </a:solidFill>
                <a:latin typeface="Quattrocento Sans"/>
                <a:ea typeface="Quattrocento Sans"/>
                <a:cs typeface="Quattrocento Sans"/>
                <a:sym typeface="Quattrocento Sans"/>
              </a:rPr>
              <a:t>check phone in column</a:t>
            </a:r>
            <a:endParaRPr sz="2400" dirty="0">
              <a:solidFill>
                <a:schemeClr val="accent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927"/>
        <p:cNvGrpSpPr/>
        <p:nvPr/>
      </p:nvGrpSpPr>
      <p:grpSpPr>
        <a:xfrm>
          <a:off x="0" y="0"/>
          <a:ext cx="0" cy="0"/>
          <a:chOff x="0" y="0"/>
          <a:chExt cx="0" cy="0"/>
        </a:xfrm>
      </p:grpSpPr>
      <p:sp>
        <p:nvSpPr>
          <p:cNvPr id="928" name="Google Shape;928;g2daaa457fd3_0_15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929" name="Google Shape;929;g2daaa457fd3_0_155"/>
          <p:cNvSpPr txBox="1"/>
          <p:nvPr/>
        </p:nvSpPr>
        <p:spPr>
          <a:xfrm>
            <a:off x="8562509" y="851050"/>
            <a:ext cx="34119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character</a:t>
            </a:r>
            <a:endParaRPr sz="2400">
              <a:solidFill>
                <a:schemeClr val="accent1"/>
              </a:solidFill>
              <a:latin typeface="Quattrocento Sans"/>
              <a:ea typeface="Quattrocento Sans"/>
              <a:cs typeface="Quattrocento Sans"/>
              <a:sym typeface="Quattrocento Sans"/>
            </a:endParaRPr>
          </a:p>
        </p:txBody>
      </p:sp>
      <p:pic>
        <p:nvPicPr>
          <p:cNvPr id="930" name="Google Shape;930;g2daaa457fd3_0_155"/>
          <p:cNvPicPr preferRelativeResize="0"/>
          <p:nvPr/>
        </p:nvPicPr>
        <p:blipFill>
          <a:blip r:embed="rId3">
            <a:alphaModFix/>
          </a:blip>
          <a:stretch>
            <a:fillRect/>
          </a:stretch>
        </p:blipFill>
        <p:spPr>
          <a:xfrm>
            <a:off x="152400" y="1003444"/>
            <a:ext cx="8075286" cy="4014832"/>
          </a:xfrm>
          <a:prstGeom prst="rect">
            <a:avLst/>
          </a:prstGeom>
          <a:noFill/>
          <a:ln>
            <a:noFill/>
          </a:ln>
        </p:spPr>
      </p:pic>
      <p:pic>
        <p:nvPicPr>
          <p:cNvPr id="931" name="Google Shape;931;g2daaa457fd3_0_155"/>
          <p:cNvPicPr preferRelativeResize="0"/>
          <p:nvPr/>
        </p:nvPicPr>
        <p:blipFill>
          <a:blip r:embed="rId4">
            <a:alphaModFix/>
          </a:blip>
          <a:stretch>
            <a:fillRect/>
          </a:stretch>
        </p:blipFill>
        <p:spPr>
          <a:xfrm>
            <a:off x="8026913" y="1533152"/>
            <a:ext cx="4045375" cy="3791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935"/>
        <p:cNvGrpSpPr/>
        <p:nvPr/>
      </p:nvGrpSpPr>
      <p:grpSpPr>
        <a:xfrm>
          <a:off x="0" y="0"/>
          <a:ext cx="0" cy="0"/>
          <a:chOff x="0" y="0"/>
          <a:chExt cx="0" cy="0"/>
        </a:xfrm>
      </p:grpSpPr>
      <p:sp>
        <p:nvSpPr>
          <p:cNvPr id="936" name="Google Shape;936;g2daaa457fd3_0_160"/>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937" name="Google Shape;937;g2daaa457fd3_0_160"/>
          <p:cNvSpPr txBox="1"/>
          <p:nvPr/>
        </p:nvSpPr>
        <p:spPr>
          <a:xfrm>
            <a:off x="8398313" y="1003450"/>
            <a:ext cx="20064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dots</a:t>
            </a:r>
            <a:endParaRPr sz="2400">
              <a:solidFill>
                <a:schemeClr val="accent1"/>
              </a:solidFill>
              <a:latin typeface="Quattrocento Sans"/>
              <a:ea typeface="Quattrocento Sans"/>
              <a:cs typeface="Quattrocento Sans"/>
              <a:sym typeface="Quattrocento Sans"/>
            </a:endParaRPr>
          </a:p>
        </p:txBody>
      </p:sp>
      <p:pic>
        <p:nvPicPr>
          <p:cNvPr id="938" name="Google Shape;938;g2daaa457fd3_0_160"/>
          <p:cNvPicPr preferRelativeResize="0"/>
          <p:nvPr/>
        </p:nvPicPr>
        <p:blipFill>
          <a:blip r:embed="rId3">
            <a:alphaModFix/>
          </a:blip>
          <a:stretch>
            <a:fillRect/>
          </a:stretch>
        </p:blipFill>
        <p:spPr>
          <a:xfrm>
            <a:off x="152400" y="1003444"/>
            <a:ext cx="7829550" cy="3162300"/>
          </a:xfrm>
          <a:prstGeom prst="rect">
            <a:avLst/>
          </a:prstGeom>
          <a:noFill/>
          <a:ln>
            <a:noFill/>
          </a:ln>
        </p:spPr>
      </p:pic>
      <p:pic>
        <p:nvPicPr>
          <p:cNvPr id="939" name="Google Shape;939;g2daaa457fd3_0_160"/>
          <p:cNvPicPr preferRelativeResize="0"/>
          <p:nvPr/>
        </p:nvPicPr>
        <p:blipFill>
          <a:blip r:embed="rId4">
            <a:alphaModFix/>
          </a:blip>
          <a:stretch>
            <a:fillRect/>
          </a:stretch>
        </p:blipFill>
        <p:spPr>
          <a:xfrm>
            <a:off x="6921450" y="1965278"/>
            <a:ext cx="4550350" cy="3771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pic>
        <p:nvPicPr>
          <p:cNvPr id="8" name="Picture 7" descr="A black and orange text on a black background&#10;&#10;Description automatically generated">
            <a:extLst>
              <a:ext uri="{FF2B5EF4-FFF2-40B4-BE49-F238E27FC236}">
                <a16:creationId xmlns:a16="http://schemas.microsoft.com/office/drawing/2014/main" id="{9B25CC97-EE5D-C763-7C6B-A023147C21AD}"/>
              </a:ext>
            </a:extLst>
          </p:cNvPr>
          <p:cNvPicPr>
            <a:picLocks noChangeAspect="1"/>
          </p:cNvPicPr>
          <p:nvPr/>
        </p:nvPicPr>
        <p:blipFill>
          <a:blip r:embed="rId3"/>
          <a:stretch>
            <a:fillRect/>
          </a:stretch>
        </p:blipFill>
        <p:spPr>
          <a:xfrm>
            <a:off x="400821" y="-234007"/>
            <a:ext cx="1088084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943"/>
        <p:cNvGrpSpPr/>
        <p:nvPr/>
      </p:nvGrpSpPr>
      <p:grpSpPr>
        <a:xfrm>
          <a:off x="0" y="0"/>
          <a:ext cx="0" cy="0"/>
          <a:chOff x="0" y="0"/>
          <a:chExt cx="0" cy="0"/>
        </a:xfrm>
      </p:grpSpPr>
      <p:sp>
        <p:nvSpPr>
          <p:cNvPr id="944" name="Google Shape;944;g2daaa457fd3_0_170"/>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945" name="Google Shape;945;g2daaa457fd3_0_170"/>
          <p:cNvSpPr txBox="1"/>
          <p:nvPr/>
        </p:nvSpPr>
        <p:spPr>
          <a:xfrm>
            <a:off x="8896338" y="1003450"/>
            <a:ext cx="40275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commas</a:t>
            </a:r>
            <a:endParaRPr sz="2400">
              <a:solidFill>
                <a:schemeClr val="accent1"/>
              </a:solidFill>
              <a:latin typeface="Quattrocento Sans"/>
              <a:ea typeface="Quattrocento Sans"/>
              <a:cs typeface="Quattrocento Sans"/>
              <a:sym typeface="Quattrocento Sans"/>
            </a:endParaRPr>
          </a:p>
        </p:txBody>
      </p:sp>
      <p:pic>
        <p:nvPicPr>
          <p:cNvPr id="946" name="Google Shape;946;g2daaa457fd3_0_170"/>
          <p:cNvPicPr preferRelativeResize="0"/>
          <p:nvPr/>
        </p:nvPicPr>
        <p:blipFill>
          <a:blip r:embed="rId3">
            <a:alphaModFix/>
          </a:blip>
          <a:stretch>
            <a:fillRect/>
          </a:stretch>
        </p:blipFill>
        <p:spPr>
          <a:xfrm>
            <a:off x="152388" y="1003450"/>
            <a:ext cx="8743950" cy="3219450"/>
          </a:xfrm>
          <a:prstGeom prst="rect">
            <a:avLst/>
          </a:prstGeom>
          <a:noFill/>
          <a:ln>
            <a:solidFill>
              <a:schemeClr val="tx1">
                <a:lumMod val="40000"/>
                <a:lumOff val="60000"/>
              </a:schemeClr>
            </a:solidFill>
          </a:ln>
        </p:spPr>
      </p:pic>
      <p:pic>
        <p:nvPicPr>
          <p:cNvPr id="947" name="Google Shape;947;g2daaa457fd3_0_170"/>
          <p:cNvPicPr preferRelativeResize="0"/>
          <p:nvPr/>
        </p:nvPicPr>
        <p:blipFill>
          <a:blip r:embed="rId4">
            <a:alphaModFix/>
          </a:blip>
          <a:stretch>
            <a:fillRect/>
          </a:stretch>
        </p:blipFill>
        <p:spPr>
          <a:xfrm>
            <a:off x="7203100" y="1986750"/>
            <a:ext cx="4027500" cy="3404189"/>
          </a:xfrm>
          <a:prstGeom prst="rect">
            <a:avLst/>
          </a:prstGeom>
          <a:noFill/>
          <a:ln>
            <a:solidFill>
              <a:schemeClr val="tx2"/>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951"/>
        <p:cNvGrpSpPr/>
        <p:nvPr/>
      </p:nvGrpSpPr>
      <p:grpSpPr>
        <a:xfrm>
          <a:off x="0" y="0"/>
          <a:ext cx="0" cy="0"/>
          <a:chOff x="0" y="0"/>
          <a:chExt cx="0" cy="0"/>
        </a:xfrm>
      </p:grpSpPr>
      <p:sp>
        <p:nvSpPr>
          <p:cNvPr id="952" name="Google Shape;952;g2daaa457fd3_0_17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953" name="Google Shape;953;g2daaa457fd3_0_175"/>
          <p:cNvSpPr txBox="1"/>
          <p:nvPr/>
        </p:nvSpPr>
        <p:spPr>
          <a:xfrm>
            <a:off x="4852410" y="1681102"/>
            <a:ext cx="51039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spaces</a:t>
            </a:r>
            <a:endParaRPr sz="2400">
              <a:solidFill>
                <a:schemeClr val="accent1"/>
              </a:solidFill>
              <a:latin typeface="Quattrocento Sans"/>
              <a:ea typeface="Quattrocento Sans"/>
              <a:cs typeface="Quattrocento Sans"/>
              <a:sym typeface="Quattrocento Sans"/>
            </a:endParaRPr>
          </a:p>
        </p:txBody>
      </p:sp>
      <p:pic>
        <p:nvPicPr>
          <p:cNvPr id="955" name="Google Shape;955;g2daaa457fd3_0_175"/>
          <p:cNvPicPr preferRelativeResize="0"/>
          <p:nvPr/>
        </p:nvPicPr>
        <p:blipFill>
          <a:blip r:embed="rId3">
            <a:alphaModFix/>
          </a:blip>
          <a:stretch>
            <a:fillRect/>
          </a:stretch>
        </p:blipFill>
        <p:spPr>
          <a:xfrm>
            <a:off x="3479556" y="2266102"/>
            <a:ext cx="4907000" cy="2836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959"/>
        <p:cNvGrpSpPr/>
        <p:nvPr/>
      </p:nvGrpSpPr>
      <p:grpSpPr>
        <a:xfrm>
          <a:off x="0" y="0"/>
          <a:ext cx="0" cy="0"/>
          <a:chOff x="0" y="0"/>
          <a:chExt cx="0" cy="0"/>
        </a:xfrm>
      </p:grpSpPr>
      <p:sp>
        <p:nvSpPr>
          <p:cNvPr id="960" name="Google Shape;960;g2daaa457fd3_0_180"/>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961" name="Google Shape;961;g2daaa457fd3_0_180"/>
          <p:cNvSpPr txBox="1"/>
          <p:nvPr/>
        </p:nvSpPr>
        <p:spPr>
          <a:xfrm>
            <a:off x="4603370" y="4496486"/>
            <a:ext cx="27210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remove numbers</a:t>
            </a:r>
            <a:endParaRPr sz="2400">
              <a:solidFill>
                <a:schemeClr val="accent1"/>
              </a:solidFill>
              <a:latin typeface="Quattrocento Sans"/>
              <a:ea typeface="Quattrocento Sans"/>
              <a:cs typeface="Quattrocento Sans"/>
              <a:sym typeface="Quattrocento Sans"/>
            </a:endParaRPr>
          </a:p>
        </p:txBody>
      </p:sp>
      <p:pic>
        <p:nvPicPr>
          <p:cNvPr id="962" name="Google Shape;962;g2daaa457fd3_0_180"/>
          <p:cNvPicPr preferRelativeResize="0"/>
          <p:nvPr/>
        </p:nvPicPr>
        <p:blipFill>
          <a:blip r:embed="rId3">
            <a:alphaModFix/>
          </a:blip>
          <a:stretch>
            <a:fillRect/>
          </a:stretch>
        </p:blipFill>
        <p:spPr>
          <a:xfrm>
            <a:off x="3344623" y="1888139"/>
            <a:ext cx="5711950" cy="2608347"/>
          </a:xfrm>
          <a:prstGeom prst="rect">
            <a:avLst/>
          </a:prstGeom>
          <a:noFill/>
          <a:ln>
            <a:solidFill>
              <a:schemeClr val="tx1">
                <a:lumMod val="40000"/>
                <a:lumOff val="6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966"/>
        <p:cNvGrpSpPr/>
        <p:nvPr/>
      </p:nvGrpSpPr>
      <p:grpSpPr>
        <a:xfrm>
          <a:off x="0" y="0"/>
          <a:ext cx="0" cy="0"/>
          <a:chOff x="0" y="0"/>
          <a:chExt cx="0" cy="0"/>
        </a:xfrm>
      </p:grpSpPr>
      <p:sp>
        <p:nvSpPr>
          <p:cNvPr id="967" name="Google Shape;967;g2daaa457fd3_0_18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968" name="Google Shape;968;g2daaa457fd3_0_185"/>
          <p:cNvSpPr txBox="1"/>
          <p:nvPr/>
        </p:nvSpPr>
        <p:spPr>
          <a:xfrm>
            <a:off x="3497121" y="1332852"/>
            <a:ext cx="39978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1"/>
                </a:solidFill>
                <a:latin typeface="Quattrocento Sans"/>
                <a:ea typeface="Quattrocento Sans"/>
                <a:cs typeface="Quattrocento Sans"/>
                <a:sym typeface="Quattrocento Sans"/>
              </a:rPr>
              <a:t>calculate outlier percentage</a:t>
            </a:r>
            <a:endParaRPr sz="2400" dirty="0">
              <a:solidFill>
                <a:schemeClr val="accent1"/>
              </a:solidFill>
              <a:latin typeface="Quattrocento Sans"/>
              <a:ea typeface="Quattrocento Sans"/>
              <a:cs typeface="Quattrocento Sans"/>
              <a:sym typeface="Quattrocento Sans"/>
            </a:endParaRPr>
          </a:p>
        </p:txBody>
      </p:sp>
      <p:pic>
        <p:nvPicPr>
          <p:cNvPr id="969" name="Google Shape;969;g2daaa457fd3_0_185"/>
          <p:cNvPicPr preferRelativeResize="0"/>
          <p:nvPr/>
        </p:nvPicPr>
        <p:blipFill>
          <a:blip r:embed="rId3">
            <a:alphaModFix/>
          </a:blip>
          <a:stretch>
            <a:fillRect/>
          </a:stretch>
        </p:blipFill>
        <p:spPr>
          <a:xfrm>
            <a:off x="3289300" y="1917852"/>
            <a:ext cx="4769042" cy="3776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973"/>
        <p:cNvGrpSpPr/>
        <p:nvPr/>
      </p:nvGrpSpPr>
      <p:grpSpPr>
        <a:xfrm>
          <a:off x="0" y="0"/>
          <a:ext cx="0" cy="0"/>
          <a:chOff x="0" y="0"/>
          <a:chExt cx="0" cy="0"/>
        </a:xfrm>
      </p:grpSpPr>
      <p:sp>
        <p:nvSpPr>
          <p:cNvPr id="974" name="Google Shape;974;g2daaa457fd3_0_190"/>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975" name="Google Shape;975;g2daaa457fd3_0_190"/>
          <p:cNvSpPr txBox="1"/>
          <p:nvPr/>
        </p:nvSpPr>
        <p:spPr>
          <a:xfrm>
            <a:off x="8227663" y="1003450"/>
            <a:ext cx="20064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latin typeface="Quattrocento Sans"/>
                <a:ea typeface="Quattrocento Sans"/>
                <a:cs typeface="Quattrocento Sans"/>
                <a:sym typeface="Quattrocento Sans"/>
              </a:rPr>
              <a:t>lower case</a:t>
            </a:r>
            <a:endParaRPr sz="2400">
              <a:solidFill>
                <a:schemeClr val="accent1"/>
              </a:solidFill>
              <a:latin typeface="Quattrocento Sans"/>
              <a:ea typeface="Quattrocento Sans"/>
              <a:cs typeface="Quattrocento Sans"/>
              <a:sym typeface="Quattrocento Sans"/>
            </a:endParaRPr>
          </a:p>
        </p:txBody>
      </p:sp>
      <p:pic>
        <p:nvPicPr>
          <p:cNvPr id="976" name="Google Shape;976;g2daaa457fd3_0_190"/>
          <p:cNvPicPr preferRelativeResize="0"/>
          <p:nvPr/>
        </p:nvPicPr>
        <p:blipFill>
          <a:blip r:embed="rId3">
            <a:alphaModFix/>
          </a:blip>
          <a:stretch>
            <a:fillRect/>
          </a:stretch>
        </p:blipFill>
        <p:spPr>
          <a:xfrm>
            <a:off x="152377" y="1417320"/>
            <a:ext cx="7135392" cy="4389120"/>
          </a:xfrm>
          <a:prstGeom prst="rect">
            <a:avLst/>
          </a:prstGeom>
          <a:noFill/>
          <a:ln>
            <a:solidFill>
              <a:schemeClr val="tx1">
                <a:lumMod val="40000"/>
                <a:lumOff val="60000"/>
              </a:schemeClr>
            </a:solidFill>
          </a:ln>
        </p:spPr>
      </p:pic>
      <p:pic>
        <p:nvPicPr>
          <p:cNvPr id="977" name="Google Shape;977;g2daaa457fd3_0_190"/>
          <p:cNvPicPr preferRelativeResize="0"/>
          <p:nvPr/>
        </p:nvPicPr>
        <p:blipFill>
          <a:blip r:embed="rId4">
            <a:alphaModFix/>
          </a:blip>
          <a:stretch>
            <a:fillRect/>
          </a:stretch>
        </p:blipFill>
        <p:spPr>
          <a:xfrm>
            <a:off x="7590197" y="1588450"/>
            <a:ext cx="4194800" cy="4217990"/>
          </a:xfrm>
          <a:prstGeom prst="rect">
            <a:avLst/>
          </a:prstGeom>
          <a:noFill/>
          <a:ln>
            <a:solidFill>
              <a:schemeClr val="tx1">
                <a:lumMod val="40000"/>
                <a:lumOff val="6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981"/>
        <p:cNvGrpSpPr/>
        <p:nvPr/>
      </p:nvGrpSpPr>
      <p:grpSpPr>
        <a:xfrm>
          <a:off x="0" y="0"/>
          <a:ext cx="0" cy="0"/>
          <a:chOff x="0" y="0"/>
          <a:chExt cx="0" cy="0"/>
        </a:xfrm>
      </p:grpSpPr>
      <p:sp>
        <p:nvSpPr>
          <p:cNvPr id="982" name="Google Shape;982;g2daaa457fd3_0_19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983" name="Google Shape;983;g2daaa457fd3_0_195"/>
          <p:cNvSpPr txBox="1"/>
          <p:nvPr/>
        </p:nvSpPr>
        <p:spPr>
          <a:xfrm>
            <a:off x="5406744" y="558544"/>
            <a:ext cx="2006400" cy="585000"/>
          </a:xfrm>
          <a:prstGeom prst="rect">
            <a:avLst/>
          </a:prstGeom>
          <a:solidFill>
            <a:schemeClr val="accent4">
              <a:lumMod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bg1"/>
                </a:solidFill>
                <a:latin typeface="Quattrocento Sans"/>
                <a:ea typeface="Quattrocento Sans"/>
                <a:cs typeface="Quattrocento Sans"/>
                <a:sym typeface="Quattrocento Sans"/>
              </a:rPr>
              <a:t>proper case</a:t>
            </a:r>
            <a:endParaRPr sz="2400" dirty="0">
              <a:solidFill>
                <a:schemeClr val="bg1"/>
              </a:solidFill>
              <a:latin typeface="Quattrocento Sans"/>
              <a:ea typeface="Quattrocento Sans"/>
              <a:cs typeface="Quattrocento Sans"/>
              <a:sym typeface="Quattrocento Sans"/>
            </a:endParaRPr>
          </a:p>
        </p:txBody>
      </p:sp>
      <p:pic>
        <p:nvPicPr>
          <p:cNvPr id="984" name="Google Shape;984;g2daaa457fd3_0_195"/>
          <p:cNvPicPr preferRelativeResize="0"/>
          <p:nvPr/>
        </p:nvPicPr>
        <p:blipFill>
          <a:blip r:embed="rId3">
            <a:alphaModFix/>
          </a:blip>
          <a:stretch>
            <a:fillRect/>
          </a:stretch>
        </p:blipFill>
        <p:spPr>
          <a:xfrm>
            <a:off x="6516825" y="1444752"/>
            <a:ext cx="5123275" cy="4718303"/>
          </a:xfrm>
          <a:prstGeom prst="rect">
            <a:avLst/>
          </a:prstGeom>
          <a:noFill/>
          <a:ln>
            <a:solidFill>
              <a:schemeClr val="tx1">
                <a:lumMod val="40000"/>
                <a:lumOff val="60000"/>
              </a:schemeClr>
            </a:solidFill>
          </a:ln>
        </p:spPr>
      </p:pic>
      <p:pic>
        <p:nvPicPr>
          <p:cNvPr id="985" name="Google Shape;985;g2daaa457fd3_0_195"/>
          <p:cNvPicPr preferRelativeResize="0"/>
          <p:nvPr/>
        </p:nvPicPr>
        <p:blipFill>
          <a:blip r:embed="rId4">
            <a:alphaModFix/>
          </a:blip>
          <a:stretch>
            <a:fillRect/>
          </a:stretch>
        </p:blipFill>
        <p:spPr>
          <a:xfrm>
            <a:off x="0" y="1338780"/>
            <a:ext cx="6409944" cy="4622474"/>
          </a:xfrm>
          <a:prstGeom prst="rect">
            <a:avLst/>
          </a:prstGeom>
          <a:noFill/>
          <a:ln>
            <a:solidFill>
              <a:schemeClr val="tx1">
                <a:lumMod val="40000"/>
                <a:lumOff val="6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989"/>
        <p:cNvGrpSpPr/>
        <p:nvPr/>
      </p:nvGrpSpPr>
      <p:grpSpPr>
        <a:xfrm>
          <a:off x="0" y="0"/>
          <a:ext cx="0" cy="0"/>
          <a:chOff x="0" y="0"/>
          <a:chExt cx="0" cy="0"/>
        </a:xfrm>
      </p:grpSpPr>
      <p:sp>
        <p:nvSpPr>
          <p:cNvPr id="990" name="Google Shape;990;g2daaa457fd3_0_200"/>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991" name="Google Shape;991;g2daaa457fd3_0_200"/>
          <p:cNvSpPr txBox="1"/>
          <p:nvPr/>
        </p:nvSpPr>
        <p:spPr>
          <a:xfrm>
            <a:off x="5220690" y="851044"/>
            <a:ext cx="1750618" cy="585000"/>
          </a:xfrm>
          <a:prstGeom prst="rect">
            <a:avLst/>
          </a:prstGeom>
          <a:solidFill>
            <a:schemeClr val="accent4">
              <a:lumMod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bg1"/>
                </a:solidFill>
                <a:latin typeface="Quattrocento Sans"/>
                <a:ea typeface="Quattrocento Sans"/>
                <a:cs typeface="Quattrocento Sans"/>
                <a:sym typeface="Quattrocento Sans"/>
              </a:rPr>
              <a:t>upper case</a:t>
            </a:r>
            <a:endParaRPr sz="2400" dirty="0">
              <a:solidFill>
                <a:schemeClr val="bg1"/>
              </a:solidFill>
              <a:latin typeface="Quattrocento Sans"/>
              <a:ea typeface="Quattrocento Sans"/>
              <a:cs typeface="Quattrocento Sans"/>
              <a:sym typeface="Quattrocento Sans"/>
            </a:endParaRPr>
          </a:p>
        </p:txBody>
      </p:sp>
      <p:pic>
        <p:nvPicPr>
          <p:cNvPr id="992" name="Google Shape;992;g2daaa457fd3_0_200"/>
          <p:cNvPicPr preferRelativeResize="0"/>
          <p:nvPr/>
        </p:nvPicPr>
        <p:blipFill>
          <a:blip r:embed="rId3">
            <a:alphaModFix/>
          </a:blip>
          <a:stretch>
            <a:fillRect/>
          </a:stretch>
        </p:blipFill>
        <p:spPr>
          <a:xfrm>
            <a:off x="3882787" y="1524662"/>
            <a:ext cx="4426425" cy="4281778"/>
          </a:xfrm>
          <a:prstGeom prst="rect">
            <a:avLst/>
          </a:prstGeom>
          <a:noFill/>
          <a:ln>
            <a:solidFill>
              <a:schemeClr val="tx1">
                <a:lumMod val="40000"/>
                <a:lumOff val="6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1003"/>
        <p:cNvGrpSpPr/>
        <p:nvPr/>
      </p:nvGrpSpPr>
      <p:grpSpPr>
        <a:xfrm>
          <a:off x="0" y="0"/>
          <a:ext cx="0" cy="0"/>
          <a:chOff x="0" y="0"/>
          <a:chExt cx="0" cy="0"/>
        </a:xfrm>
      </p:grpSpPr>
      <p:sp>
        <p:nvSpPr>
          <p:cNvPr id="1004" name="Google Shape;1004;g2daaa457fd3_0_210"/>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1005" name="Google Shape;1005;g2daaa457fd3_0_210"/>
          <p:cNvSpPr txBox="1"/>
          <p:nvPr/>
        </p:nvSpPr>
        <p:spPr>
          <a:xfrm>
            <a:off x="5092800" y="1442580"/>
            <a:ext cx="1692048" cy="585000"/>
          </a:xfrm>
          <a:prstGeom prst="rect">
            <a:avLst/>
          </a:prstGeom>
          <a:solidFill>
            <a:schemeClr val="accent4">
              <a:lumMod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bg1"/>
                </a:solidFill>
                <a:latin typeface="Quattrocento Sans"/>
                <a:ea typeface="Quattrocento Sans"/>
                <a:cs typeface="Quattrocento Sans"/>
                <a:sym typeface="Quattrocento Sans"/>
              </a:rPr>
              <a:t>find outlier</a:t>
            </a:r>
            <a:endParaRPr sz="2400" dirty="0">
              <a:solidFill>
                <a:schemeClr val="bg1"/>
              </a:solidFill>
              <a:latin typeface="Quattrocento Sans"/>
              <a:ea typeface="Quattrocento Sans"/>
              <a:cs typeface="Quattrocento Sans"/>
              <a:sym typeface="Quattrocento Sans"/>
            </a:endParaRPr>
          </a:p>
        </p:txBody>
      </p:sp>
      <p:pic>
        <p:nvPicPr>
          <p:cNvPr id="1006" name="Google Shape;1006;g2daaa457fd3_0_210"/>
          <p:cNvPicPr preferRelativeResize="0"/>
          <p:nvPr/>
        </p:nvPicPr>
        <p:blipFill>
          <a:blip r:embed="rId3">
            <a:alphaModFix/>
          </a:blip>
          <a:stretch>
            <a:fillRect/>
          </a:stretch>
        </p:blipFill>
        <p:spPr>
          <a:xfrm>
            <a:off x="2886456" y="2073118"/>
            <a:ext cx="5836920" cy="3870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1010"/>
        <p:cNvGrpSpPr/>
        <p:nvPr/>
      </p:nvGrpSpPr>
      <p:grpSpPr>
        <a:xfrm>
          <a:off x="0" y="0"/>
          <a:ext cx="0" cy="0"/>
          <a:chOff x="0" y="0"/>
          <a:chExt cx="0" cy="0"/>
        </a:xfrm>
      </p:grpSpPr>
      <p:sp>
        <p:nvSpPr>
          <p:cNvPr id="1011" name="Google Shape;1011;g2daaa457fd3_0_21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1012" name="Google Shape;1012;g2daaa457fd3_0_215"/>
          <p:cNvSpPr txBox="1"/>
          <p:nvPr/>
        </p:nvSpPr>
        <p:spPr>
          <a:xfrm>
            <a:off x="5390722" y="354226"/>
            <a:ext cx="1631870" cy="585000"/>
          </a:xfrm>
          <a:prstGeom prst="rect">
            <a:avLst/>
          </a:prstGeom>
          <a:solidFill>
            <a:schemeClr val="accent4">
              <a:lumMod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bg1"/>
                </a:solidFill>
                <a:latin typeface="Quattrocento Sans"/>
                <a:ea typeface="Quattrocento Sans"/>
                <a:cs typeface="Quattrocento Sans"/>
                <a:sym typeface="Quattrocento Sans"/>
              </a:rPr>
              <a:t>duplicates</a:t>
            </a:r>
            <a:endParaRPr sz="2400" dirty="0">
              <a:solidFill>
                <a:schemeClr val="bg1"/>
              </a:solidFill>
              <a:latin typeface="Quattrocento Sans"/>
              <a:ea typeface="Quattrocento Sans"/>
              <a:cs typeface="Quattrocento Sans"/>
              <a:sym typeface="Quattrocento Sans"/>
            </a:endParaRPr>
          </a:p>
        </p:txBody>
      </p:sp>
      <p:pic>
        <p:nvPicPr>
          <p:cNvPr id="1013" name="Google Shape;1013;g2daaa457fd3_0_215"/>
          <p:cNvPicPr preferRelativeResize="0"/>
          <p:nvPr/>
        </p:nvPicPr>
        <p:blipFill>
          <a:blip r:embed="rId3">
            <a:alphaModFix/>
          </a:blip>
          <a:stretch>
            <a:fillRect/>
          </a:stretch>
        </p:blipFill>
        <p:spPr>
          <a:xfrm>
            <a:off x="3051036" y="851044"/>
            <a:ext cx="6280750" cy="5445000"/>
          </a:xfrm>
          <a:prstGeom prst="rect">
            <a:avLst/>
          </a:prstGeom>
          <a:noFill/>
          <a:ln>
            <a:solidFill>
              <a:schemeClr val="tx1">
                <a:lumMod val="40000"/>
                <a:lumOff val="6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1017"/>
        <p:cNvGrpSpPr/>
        <p:nvPr/>
      </p:nvGrpSpPr>
      <p:grpSpPr>
        <a:xfrm>
          <a:off x="0" y="0"/>
          <a:ext cx="0" cy="0"/>
          <a:chOff x="0" y="0"/>
          <a:chExt cx="0" cy="0"/>
        </a:xfrm>
      </p:grpSpPr>
      <p:sp>
        <p:nvSpPr>
          <p:cNvPr id="1018" name="Google Shape;1018;g2daaa457fd3_0_220"/>
          <p:cNvSpPr txBox="1"/>
          <p:nvPr/>
        </p:nvSpPr>
        <p:spPr>
          <a:xfrm>
            <a:off x="497115" y="266044"/>
            <a:ext cx="60960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2700" dirty="0">
              <a:solidFill>
                <a:schemeClr val="bg1"/>
              </a:solidFill>
              <a:latin typeface="Quattrocento Sans"/>
              <a:ea typeface="Quattrocento Sans"/>
              <a:cs typeface="Quattrocento Sans"/>
              <a:sym typeface="Quattrocento Sans"/>
            </a:endParaRPr>
          </a:p>
        </p:txBody>
      </p:sp>
      <p:sp>
        <p:nvSpPr>
          <p:cNvPr id="1019" name="Google Shape;1019;g2daaa457fd3_0_220"/>
          <p:cNvSpPr txBox="1"/>
          <p:nvPr/>
        </p:nvSpPr>
        <p:spPr>
          <a:xfrm>
            <a:off x="9492688" y="1536300"/>
            <a:ext cx="20064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pic>
        <p:nvPicPr>
          <p:cNvPr id="1020" name="Google Shape;1020;g2daaa457fd3_0_220"/>
          <p:cNvPicPr preferRelativeResize="0"/>
          <p:nvPr/>
        </p:nvPicPr>
        <p:blipFill rotWithShape="1">
          <a:blip r:embed="rId3">
            <a:alphaModFix/>
          </a:blip>
          <a:srcRect t="-602" b="1545"/>
          <a:stretch/>
        </p:blipFill>
        <p:spPr>
          <a:xfrm>
            <a:off x="3612333" y="1111614"/>
            <a:ext cx="5101691" cy="5187975"/>
          </a:xfrm>
          <a:prstGeom prst="rect">
            <a:avLst/>
          </a:prstGeom>
          <a:noFill/>
          <a:ln>
            <a:solidFill>
              <a:schemeClr val="tx1">
                <a:lumMod val="40000"/>
                <a:lumOff val="60000"/>
              </a:schemeClr>
            </a:solidFill>
          </a:ln>
        </p:spPr>
      </p:pic>
      <p:sp>
        <p:nvSpPr>
          <p:cNvPr id="3" name="TextBox 2">
            <a:extLst>
              <a:ext uri="{FF2B5EF4-FFF2-40B4-BE49-F238E27FC236}">
                <a16:creationId xmlns:a16="http://schemas.microsoft.com/office/drawing/2014/main" id="{56399D84-404C-350B-F6F7-35424A424FCC}"/>
              </a:ext>
            </a:extLst>
          </p:cNvPr>
          <p:cNvSpPr txBox="1"/>
          <p:nvPr/>
        </p:nvSpPr>
        <p:spPr>
          <a:xfrm>
            <a:off x="5135621" y="558411"/>
            <a:ext cx="2055114" cy="461665"/>
          </a:xfrm>
          <a:prstGeom prst="rect">
            <a:avLst/>
          </a:prstGeom>
          <a:solidFill>
            <a:schemeClr val="accent4">
              <a:lumMod val="50000"/>
            </a:schemeClr>
          </a:solidFill>
        </p:spPr>
        <p:txBody>
          <a:bodyPr wrap="square">
            <a:spAutoFit/>
          </a:bodyPr>
          <a:lstStyle/>
          <a:p>
            <a:r>
              <a:rPr lang="en-US" sz="2400" dirty="0">
                <a:solidFill>
                  <a:schemeClr val="bg1"/>
                </a:solidFill>
                <a:latin typeface="Quattrocento Sans"/>
                <a:ea typeface="Quattrocento Sans"/>
                <a:cs typeface="Quattrocento Sans"/>
                <a:sym typeface="Quattrocento Sans"/>
              </a:rPr>
              <a:t>missing value</a:t>
            </a:r>
            <a:endParaRPr 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3"/>
        <p:cNvGrpSpPr/>
        <p:nvPr/>
      </p:nvGrpSpPr>
      <p:grpSpPr>
        <a:xfrm>
          <a:off x="0" y="0"/>
          <a:ext cx="0" cy="0"/>
          <a:chOff x="0" y="0"/>
          <a:chExt cx="0" cy="0"/>
        </a:xfrm>
      </p:grpSpPr>
      <p:sp>
        <p:nvSpPr>
          <p:cNvPr id="366" name="Rectangle 365">
            <a:extLst>
              <a:ext uri="{FF2B5EF4-FFF2-40B4-BE49-F238E27FC236}">
                <a16:creationId xmlns:a16="http://schemas.microsoft.com/office/drawing/2014/main" id="{657F69E0-C4B0-4BEC-A689-4F8D877F05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6" name="Picture 335" descr="Calendar on table">
            <a:extLst>
              <a:ext uri="{FF2B5EF4-FFF2-40B4-BE49-F238E27FC236}">
                <a16:creationId xmlns:a16="http://schemas.microsoft.com/office/drawing/2014/main" id="{89209BC5-283F-56D7-18E8-EFB9ECDDC1B9}"/>
              </a:ext>
            </a:extLst>
          </p:cNvPr>
          <p:cNvPicPr>
            <a:picLocks noChangeAspect="1"/>
          </p:cNvPicPr>
          <p:nvPr/>
        </p:nvPicPr>
        <p:blipFill rotWithShape="1">
          <a:blip r:embed="rId3">
            <a:alphaModFix amt="50000"/>
          </a:blip>
          <a:srcRect r="-1" b="15708"/>
          <a:stretch/>
        </p:blipFill>
        <p:spPr>
          <a:xfrm>
            <a:off x="20" y="10"/>
            <a:ext cx="12188930" cy="6857990"/>
          </a:xfrm>
          <a:prstGeom prst="rect">
            <a:avLst/>
          </a:prstGeom>
        </p:spPr>
      </p:pic>
      <p:sp>
        <p:nvSpPr>
          <p:cNvPr id="334" name="Google Shape;334;g2d296785150_0_0"/>
          <p:cNvSpPr txBox="1"/>
          <p:nvPr/>
        </p:nvSpPr>
        <p:spPr>
          <a:xfrm>
            <a:off x="1524000" y="1122363"/>
            <a:ext cx="9144000" cy="3063240"/>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600"/>
              </a:spcAft>
            </a:pPr>
            <a:r>
              <a:rPr lang="en-US" sz="6600" b="1" i="1" kern="1200">
                <a:solidFill>
                  <a:schemeClr val="bg1"/>
                </a:solidFill>
                <a:latin typeface="+mj-lt"/>
                <a:ea typeface="+mj-ea"/>
                <a:cs typeface="+mj-cs"/>
                <a:sym typeface="Trebuchet MS"/>
              </a:rPr>
              <a:t>Ch.1</a:t>
            </a:r>
          </a:p>
          <a:p>
            <a:pPr marL="0" lvl="0" indent="0" algn="ctr">
              <a:lnSpc>
                <a:spcPct val="90000"/>
              </a:lnSpc>
              <a:spcBef>
                <a:spcPct val="0"/>
              </a:spcBef>
              <a:spcAft>
                <a:spcPts val="600"/>
              </a:spcAft>
            </a:pPr>
            <a:r>
              <a:rPr lang="en-US" sz="6600" b="1" i="1" kern="1200">
                <a:solidFill>
                  <a:schemeClr val="bg1"/>
                </a:solidFill>
                <a:latin typeface="+mj-lt"/>
                <a:ea typeface="+mj-ea"/>
                <a:cs typeface="+mj-cs"/>
                <a:sym typeface="Trebuchet MS"/>
              </a:rPr>
              <a:t>Introduction</a:t>
            </a:r>
          </a:p>
        </p:txBody>
      </p:sp>
      <p:sp>
        <p:nvSpPr>
          <p:cNvPr id="36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chemeClr val="accent6">
                <a:lumMod val="60000"/>
                <a:lumOff val="40000"/>
              </a:schemeClr>
            </a:gs>
          </a:gsLst>
          <a:path path="circle">
            <a:fillToRect l="100000" t="100000"/>
          </a:path>
          <a:tileRect r="-100000" b="-100000"/>
        </a:gradFill>
        <a:effectLst/>
      </p:bgPr>
    </p:bg>
    <p:spTree>
      <p:nvGrpSpPr>
        <p:cNvPr id="1" name="Shape 1024"/>
        <p:cNvGrpSpPr/>
        <p:nvPr/>
      </p:nvGrpSpPr>
      <p:grpSpPr>
        <a:xfrm>
          <a:off x="0" y="0"/>
          <a:ext cx="0" cy="0"/>
          <a:chOff x="0" y="0"/>
          <a:chExt cx="0" cy="0"/>
        </a:xfrm>
      </p:grpSpPr>
      <p:sp>
        <p:nvSpPr>
          <p:cNvPr id="1025" name="Google Shape;1025;g2daaa457fd3_0_225"/>
          <p:cNvSpPr txBox="1"/>
          <p:nvPr/>
        </p:nvSpPr>
        <p:spPr>
          <a:xfrm>
            <a:off x="497115" y="266044"/>
            <a:ext cx="6096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bg1"/>
                </a:solidFill>
              </a:rPr>
              <a:t>pseudocode:</a:t>
            </a:r>
            <a:endParaRPr sz="3200" b="1" i="0" dirty="0">
              <a:solidFill>
                <a:schemeClr val="bg1"/>
              </a:solidFill>
              <a:latin typeface="Arial"/>
              <a:ea typeface="Arial"/>
              <a:cs typeface="Arial"/>
              <a:sym typeface="Arial"/>
            </a:endParaRPr>
          </a:p>
        </p:txBody>
      </p:sp>
      <p:sp>
        <p:nvSpPr>
          <p:cNvPr id="1026" name="Google Shape;1026;g2daaa457fd3_0_225"/>
          <p:cNvSpPr txBox="1"/>
          <p:nvPr/>
        </p:nvSpPr>
        <p:spPr>
          <a:xfrm>
            <a:off x="5662834" y="674976"/>
            <a:ext cx="866331" cy="585000"/>
          </a:xfrm>
          <a:prstGeom prst="rect">
            <a:avLst/>
          </a:prstGeom>
          <a:solidFill>
            <a:schemeClr val="accent4">
              <a:lumMod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bg1"/>
                </a:solidFill>
                <a:latin typeface="Quattrocento Sans"/>
                <a:ea typeface="Quattrocento Sans"/>
                <a:cs typeface="Quattrocento Sans"/>
                <a:sym typeface="Quattrocento Sans"/>
              </a:rPr>
              <a:t>split</a:t>
            </a:r>
            <a:endParaRPr sz="2400" dirty="0">
              <a:solidFill>
                <a:schemeClr val="bg1"/>
              </a:solidFill>
              <a:latin typeface="Quattrocento Sans"/>
              <a:ea typeface="Quattrocento Sans"/>
              <a:cs typeface="Quattrocento Sans"/>
              <a:sym typeface="Quattrocento Sans"/>
            </a:endParaRPr>
          </a:p>
        </p:txBody>
      </p:sp>
      <p:pic>
        <p:nvPicPr>
          <p:cNvPr id="1027" name="Google Shape;1027;g2daaa457fd3_0_225"/>
          <p:cNvPicPr preferRelativeResize="0"/>
          <p:nvPr/>
        </p:nvPicPr>
        <p:blipFill>
          <a:blip r:embed="rId3">
            <a:alphaModFix/>
          </a:blip>
          <a:stretch>
            <a:fillRect/>
          </a:stretch>
        </p:blipFill>
        <p:spPr>
          <a:xfrm>
            <a:off x="3188208" y="1506373"/>
            <a:ext cx="6096000" cy="4907211"/>
          </a:xfrm>
          <a:prstGeom prst="rect">
            <a:avLst/>
          </a:prstGeom>
          <a:noFill/>
          <a:ln>
            <a:solidFill>
              <a:schemeClr val="tx1">
                <a:lumMod val="40000"/>
                <a:lumOff val="6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6000">
              <a:srgbClr val="000000"/>
            </a:gs>
            <a:gs pos="100000">
              <a:srgbClr val="7030A0"/>
            </a:gs>
          </a:gsLst>
          <a:path path="circle">
            <a:fillToRect t="100000" r="100000"/>
          </a:path>
          <a:tileRect l="-100000" b="-100000"/>
        </a:gradFill>
        <a:effectLst/>
      </p:bgPr>
    </p:bg>
    <p:spTree>
      <p:nvGrpSpPr>
        <p:cNvPr id="1" name="Shape 1038"/>
        <p:cNvGrpSpPr/>
        <p:nvPr/>
      </p:nvGrpSpPr>
      <p:grpSpPr>
        <a:xfrm>
          <a:off x="0" y="0"/>
          <a:ext cx="0" cy="0"/>
          <a:chOff x="0" y="0"/>
          <a:chExt cx="0" cy="0"/>
        </a:xfrm>
      </p:grpSpPr>
      <p:pic>
        <p:nvPicPr>
          <p:cNvPr id="1040" name="Google Shape;1040;g2daaa457fd3_0_80"/>
          <p:cNvPicPr preferRelativeResize="0"/>
          <p:nvPr/>
        </p:nvPicPr>
        <p:blipFill>
          <a:blip r:embed="rId3">
            <a:alphaModFix/>
          </a:blip>
          <a:stretch>
            <a:fillRect/>
          </a:stretch>
        </p:blipFill>
        <p:spPr>
          <a:xfrm>
            <a:off x="1064375" y="1069175"/>
            <a:ext cx="9813975" cy="5484025"/>
          </a:xfrm>
          <a:prstGeom prst="rect">
            <a:avLst/>
          </a:prstGeom>
          <a:noFill/>
          <a:ln>
            <a:noFill/>
          </a:ln>
        </p:spPr>
      </p:pic>
      <p:sp>
        <p:nvSpPr>
          <p:cNvPr id="3" name="Google Shape;713;g2daaa457fd3_0_448">
            <a:extLst>
              <a:ext uri="{FF2B5EF4-FFF2-40B4-BE49-F238E27FC236}">
                <a16:creationId xmlns:a16="http://schemas.microsoft.com/office/drawing/2014/main" id="{9DEB9DEC-FBA8-3DE2-5987-ED0BBF2BDEAB}"/>
              </a:ext>
            </a:extLst>
          </p:cNvPr>
          <p:cNvSpPr txBox="1"/>
          <p:nvPr/>
        </p:nvSpPr>
        <p:spPr>
          <a:xfrm>
            <a:off x="4044724" y="199136"/>
            <a:ext cx="4093955"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3.3 Block diagram</a:t>
            </a:r>
            <a:endParaRPr sz="3200" b="1">
              <a:solidFill>
                <a:schemeClr val="bg1"/>
              </a:solidFill>
              <a:latin typeface="Amasis MT Pro Black"/>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2000">
              <a:srgbClr val="000000"/>
            </a:gs>
            <a:gs pos="100000">
              <a:srgbClr val="7030A0"/>
            </a:gs>
          </a:gsLst>
          <a:path path="circle">
            <a:fillToRect t="100000" r="100000"/>
          </a:path>
          <a:tileRect l="-100000" b="-100000"/>
        </a:gradFill>
        <a:effectLst/>
      </p:bgPr>
    </p:bg>
    <p:spTree>
      <p:nvGrpSpPr>
        <p:cNvPr id="1" name="Shape 687"/>
        <p:cNvGrpSpPr/>
        <p:nvPr/>
      </p:nvGrpSpPr>
      <p:grpSpPr>
        <a:xfrm>
          <a:off x="0" y="0"/>
          <a:ext cx="0" cy="0"/>
          <a:chOff x="0" y="0"/>
          <a:chExt cx="0" cy="0"/>
        </a:xfrm>
      </p:grpSpPr>
      <p:pic>
        <p:nvPicPr>
          <p:cNvPr id="692" name="Google Shape;692;g2d296785150_0_42"/>
          <p:cNvPicPr preferRelativeResize="0"/>
          <p:nvPr/>
        </p:nvPicPr>
        <p:blipFill>
          <a:blip r:embed="rId3">
            <a:alphaModFix/>
          </a:blip>
          <a:stretch>
            <a:fillRect/>
          </a:stretch>
        </p:blipFill>
        <p:spPr>
          <a:xfrm>
            <a:off x="4771553" y="4704935"/>
            <a:ext cx="3589259" cy="1870176"/>
          </a:xfrm>
          <a:prstGeom prst="rect">
            <a:avLst/>
          </a:prstGeom>
          <a:noFill/>
          <a:ln>
            <a:noFill/>
          </a:ln>
        </p:spPr>
      </p:pic>
      <p:sp>
        <p:nvSpPr>
          <p:cNvPr id="5" name="TextBox 4">
            <a:extLst>
              <a:ext uri="{FF2B5EF4-FFF2-40B4-BE49-F238E27FC236}">
                <a16:creationId xmlns:a16="http://schemas.microsoft.com/office/drawing/2014/main" id="{81C9DFA1-3CBD-746C-B369-66DF8102789A}"/>
              </a:ext>
            </a:extLst>
          </p:cNvPr>
          <p:cNvSpPr txBox="1"/>
          <p:nvPr/>
        </p:nvSpPr>
        <p:spPr>
          <a:xfrm>
            <a:off x="7028396" y="6351087"/>
            <a:ext cx="1332416" cy="307777"/>
          </a:xfrm>
          <a:prstGeom prst="rect">
            <a:avLst/>
          </a:prstGeom>
          <a:solidFill>
            <a:schemeClr val="tx1">
              <a:lumMod val="75000"/>
            </a:schemeClr>
          </a:solidFill>
        </p:spPr>
        <p:txBody>
          <a:bodyPr wrap="none" rtlCol="0">
            <a:spAutoFit/>
          </a:bodyPr>
          <a:lstStyle/>
          <a:p>
            <a:r>
              <a:rPr lang="en-US" dirty="0">
                <a:solidFill>
                  <a:schemeClr val="bg1"/>
                </a:solidFill>
                <a:latin typeface="Amasis MT Pro Black" panose="02040A04050005020304" pitchFamily="18" charset="0"/>
              </a:rPr>
              <a:t>Account info</a:t>
            </a:r>
          </a:p>
        </p:txBody>
      </p:sp>
      <p:sp>
        <p:nvSpPr>
          <p:cNvPr id="10" name="Google Shape;713;g2daaa457fd3_0_448">
            <a:extLst>
              <a:ext uri="{FF2B5EF4-FFF2-40B4-BE49-F238E27FC236}">
                <a16:creationId xmlns:a16="http://schemas.microsoft.com/office/drawing/2014/main" id="{CF5A496F-9140-10AD-3BC2-7DE82909D6BE}"/>
              </a:ext>
            </a:extLst>
          </p:cNvPr>
          <p:cNvSpPr txBox="1"/>
          <p:nvPr/>
        </p:nvSpPr>
        <p:spPr>
          <a:xfrm>
            <a:off x="4123961" y="174946"/>
            <a:ext cx="4093956"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3.4 Figma designs</a:t>
            </a:r>
            <a:endParaRPr sz="3200" b="1">
              <a:solidFill>
                <a:schemeClr val="bg1"/>
              </a:solidFill>
              <a:latin typeface="Amasis MT Pro Black"/>
            </a:endParaRPr>
          </a:p>
        </p:txBody>
      </p:sp>
      <p:pic>
        <p:nvPicPr>
          <p:cNvPr id="7" name="Picture 6">
            <a:extLst>
              <a:ext uri="{FF2B5EF4-FFF2-40B4-BE49-F238E27FC236}">
                <a16:creationId xmlns:a16="http://schemas.microsoft.com/office/drawing/2014/main" id="{782B01C2-5CD1-164F-5B0A-9F08F96BA5B1}"/>
              </a:ext>
            </a:extLst>
          </p:cNvPr>
          <p:cNvPicPr>
            <a:picLocks noChangeAspect="1"/>
          </p:cNvPicPr>
          <p:nvPr/>
        </p:nvPicPr>
        <p:blipFill>
          <a:blip r:embed="rId4"/>
          <a:stretch>
            <a:fillRect/>
          </a:stretch>
        </p:blipFill>
        <p:spPr>
          <a:xfrm>
            <a:off x="4444789" y="990287"/>
            <a:ext cx="3136613" cy="3501315"/>
          </a:xfrm>
          <a:prstGeom prst="rect">
            <a:avLst/>
          </a:prstGeom>
        </p:spPr>
      </p:pic>
      <p:sp>
        <p:nvSpPr>
          <p:cNvPr id="3" name="TextBox 2">
            <a:extLst>
              <a:ext uri="{FF2B5EF4-FFF2-40B4-BE49-F238E27FC236}">
                <a16:creationId xmlns:a16="http://schemas.microsoft.com/office/drawing/2014/main" id="{90E57EAA-0A64-0225-6314-EACB0F47A1F9}"/>
              </a:ext>
            </a:extLst>
          </p:cNvPr>
          <p:cNvSpPr txBox="1"/>
          <p:nvPr/>
        </p:nvSpPr>
        <p:spPr>
          <a:xfrm>
            <a:off x="6899805" y="4153254"/>
            <a:ext cx="681597" cy="307777"/>
          </a:xfrm>
          <a:prstGeom prst="rect">
            <a:avLst/>
          </a:prstGeom>
          <a:solidFill>
            <a:schemeClr val="tx1">
              <a:lumMod val="75000"/>
            </a:schemeClr>
          </a:solidFill>
        </p:spPr>
        <p:txBody>
          <a:bodyPr wrap="none" rtlCol="0">
            <a:spAutoFit/>
          </a:bodyPr>
          <a:lstStyle/>
          <a:p>
            <a:r>
              <a:rPr lang="en-US" dirty="0">
                <a:solidFill>
                  <a:schemeClr val="bg1"/>
                </a:solidFill>
                <a:latin typeface="Amasis MT Pro Black" panose="02040A04050005020304" pitchFamily="18" charset="0"/>
              </a:rPr>
              <a:t> Sign </a:t>
            </a:r>
          </a:p>
        </p:txBody>
      </p:sp>
      <p:pic>
        <p:nvPicPr>
          <p:cNvPr id="9" name="Picture 8">
            <a:extLst>
              <a:ext uri="{FF2B5EF4-FFF2-40B4-BE49-F238E27FC236}">
                <a16:creationId xmlns:a16="http://schemas.microsoft.com/office/drawing/2014/main" id="{58957DE9-8224-C309-291B-886B74C397D4}"/>
              </a:ext>
            </a:extLst>
          </p:cNvPr>
          <p:cNvPicPr>
            <a:picLocks noChangeAspect="1"/>
          </p:cNvPicPr>
          <p:nvPr/>
        </p:nvPicPr>
        <p:blipFill>
          <a:blip r:embed="rId5"/>
          <a:stretch>
            <a:fillRect/>
          </a:stretch>
        </p:blipFill>
        <p:spPr>
          <a:xfrm>
            <a:off x="530798" y="973734"/>
            <a:ext cx="3136614" cy="3517868"/>
          </a:xfrm>
          <a:prstGeom prst="rect">
            <a:avLst/>
          </a:prstGeom>
        </p:spPr>
      </p:pic>
      <p:sp>
        <p:nvSpPr>
          <p:cNvPr id="2" name="TextBox 1">
            <a:extLst>
              <a:ext uri="{FF2B5EF4-FFF2-40B4-BE49-F238E27FC236}">
                <a16:creationId xmlns:a16="http://schemas.microsoft.com/office/drawing/2014/main" id="{E21E1C65-E54E-06A4-408E-AC7923F8FECA}"/>
              </a:ext>
            </a:extLst>
          </p:cNvPr>
          <p:cNvSpPr txBox="1"/>
          <p:nvPr/>
        </p:nvSpPr>
        <p:spPr>
          <a:xfrm>
            <a:off x="2937487" y="4146636"/>
            <a:ext cx="739305" cy="307777"/>
          </a:xfrm>
          <a:prstGeom prst="rect">
            <a:avLst/>
          </a:prstGeom>
          <a:solidFill>
            <a:schemeClr val="tx1">
              <a:lumMod val="75000"/>
            </a:schemeClr>
          </a:solidFill>
        </p:spPr>
        <p:txBody>
          <a:bodyPr wrap="square" rtlCol="0">
            <a:spAutoFit/>
          </a:bodyPr>
          <a:lstStyle/>
          <a:p>
            <a:r>
              <a:rPr lang="en-US" dirty="0">
                <a:solidFill>
                  <a:schemeClr val="bg1"/>
                </a:solidFill>
                <a:latin typeface="Amasis MT Pro Black" panose="02040A04050005020304" pitchFamily="18" charset="0"/>
              </a:rPr>
              <a:t>Login </a:t>
            </a:r>
          </a:p>
        </p:txBody>
      </p:sp>
      <p:pic>
        <p:nvPicPr>
          <p:cNvPr id="12" name="Picture 11">
            <a:extLst>
              <a:ext uri="{FF2B5EF4-FFF2-40B4-BE49-F238E27FC236}">
                <a16:creationId xmlns:a16="http://schemas.microsoft.com/office/drawing/2014/main" id="{FF3991E3-0838-1EF2-48BC-360356D2A6D7}"/>
              </a:ext>
            </a:extLst>
          </p:cNvPr>
          <p:cNvPicPr>
            <a:picLocks noChangeAspect="1"/>
          </p:cNvPicPr>
          <p:nvPr/>
        </p:nvPicPr>
        <p:blipFill>
          <a:blip r:embed="rId6"/>
          <a:stretch>
            <a:fillRect/>
          </a:stretch>
        </p:blipFill>
        <p:spPr>
          <a:xfrm>
            <a:off x="8090533" y="973014"/>
            <a:ext cx="3685008" cy="3518588"/>
          </a:xfrm>
          <a:prstGeom prst="rect">
            <a:avLst/>
          </a:prstGeom>
        </p:spPr>
      </p:pic>
      <p:sp>
        <p:nvSpPr>
          <p:cNvPr id="4" name="TextBox 3">
            <a:extLst>
              <a:ext uri="{FF2B5EF4-FFF2-40B4-BE49-F238E27FC236}">
                <a16:creationId xmlns:a16="http://schemas.microsoft.com/office/drawing/2014/main" id="{316678F0-A337-4B89-F5FA-1B0EAC05DDD6}"/>
              </a:ext>
            </a:extLst>
          </p:cNvPr>
          <p:cNvSpPr txBox="1"/>
          <p:nvPr/>
        </p:nvSpPr>
        <p:spPr>
          <a:xfrm>
            <a:off x="9897221" y="4128814"/>
            <a:ext cx="1878320" cy="307777"/>
          </a:xfrm>
          <a:prstGeom prst="rect">
            <a:avLst/>
          </a:prstGeom>
          <a:solidFill>
            <a:schemeClr val="tx1">
              <a:lumMod val="75000"/>
            </a:schemeClr>
          </a:solidFill>
        </p:spPr>
        <p:txBody>
          <a:bodyPr wrap="square" rtlCol="0">
            <a:spAutoFit/>
          </a:bodyPr>
          <a:lstStyle/>
          <a:p>
            <a:r>
              <a:rPr lang="en-US" dirty="0">
                <a:solidFill>
                  <a:schemeClr val="bg1"/>
                </a:solidFill>
                <a:latin typeface="Amasis MT Pro Black" panose="02040A04050005020304" pitchFamily="18" charset="0"/>
              </a:rPr>
              <a:t>  Forget Password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2000">
              <a:srgbClr val="000000"/>
            </a:gs>
            <a:gs pos="100000">
              <a:srgbClr val="7030A0"/>
            </a:gs>
          </a:gsLst>
          <a:path path="circle">
            <a:fillToRect t="100000" r="100000"/>
          </a:path>
          <a:tileRect l="-100000" b="-100000"/>
        </a:gradFill>
        <a:effectLst/>
      </p:bgPr>
    </p:bg>
    <p:spTree>
      <p:nvGrpSpPr>
        <p:cNvPr id="1" name="Shape 696"/>
        <p:cNvGrpSpPr/>
        <p:nvPr/>
      </p:nvGrpSpPr>
      <p:grpSpPr>
        <a:xfrm>
          <a:off x="0" y="0"/>
          <a:ext cx="0" cy="0"/>
          <a:chOff x="0" y="0"/>
          <a:chExt cx="0" cy="0"/>
        </a:xfrm>
      </p:grpSpPr>
      <p:pic>
        <p:nvPicPr>
          <p:cNvPr id="698" name="Google Shape;698;g2d296785150_0_60"/>
          <p:cNvPicPr preferRelativeResize="0"/>
          <p:nvPr/>
        </p:nvPicPr>
        <p:blipFill>
          <a:blip r:embed="rId3">
            <a:alphaModFix/>
          </a:blip>
          <a:stretch>
            <a:fillRect/>
          </a:stretch>
        </p:blipFill>
        <p:spPr>
          <a:xfrm>
            <a:off x="163551" y="1482948"/>
            <a:ext cx="3772829" cy="4663056"/>
          </a:xfrm>
          <a:prstGeom prst="rect">
            <a:avLst/>
          </a:prstGeom>
          <a:noFill/>
          <a:ln>
            <a:noFill/>
          </a:ln>
        </p:spPr>
      </p:pic>
      <p:pic>
        <p:nvPicPr>
          <p:cNvPr id="699" name="Google Shape;699;g2d296785150_0_60"/>
          <p:cNvPicPr preferRelativeResize="0"/>
          <p:nvPr/>
        </p:nvPicPr>
        <p:blipFill>
          <a:blip r:embed="rId4">
            <a:alphaModFix/>
          </a:blip>
          <a:stretch>
            <a:fillRect/>
          </a:stretch>
        </p:blipFill>
        <p:spPr>
          <a:xfrm>
            <a:off x="8344829" y="1358414"/>
            <a:ext cx="3578416" cy="4787590"/>
          </a:xfrm>
          <a:prstGeom prst="rect">
            <a:avLst/>
          </a:prstGeom>
          <a:noFill/>
          <a:ln>
            <a:noFill/>
          </a:ln>
        </p:spPr>
      </p:pic>
      <p:pic>
        <p:nvPicPr>
          <p:cNvPr id="700" name="Google Shape;700;g2d296785150_0_60"/>
          <p:cNvPicPr preferRelativeResize="0"/>
          <p:nvPr/>
        </p:nvPicPr>
        <p:blipFill>
          <a:blip r:embed="rId5">
            <a:alphaModFix/>
          </a:blip>
          <a:stretch>
            <a:fillRect/>
          </a:stretch>
        </p:blipFill>
        <p:spPr>
          <a:xfrm>
            <a:off x="4163592" y="1482948"/>
            <a:ext cx="3864815" cy="4663056"/>
          </a:xfrm>
          <a:prstGeom prst="rect">
            <a:avLst/>
          </a:prstGeom>
          <a:noFill/>
          <a:ln>
            <a:noFill/>
          </a:ln>
        </p:spPr>
      </p:pic>
      <p:sp>
        <p:nvSpPr>
          <p:cNvPr id="2" name="TextBox 1">
            <a:extLst>
              <a:ext uri="{FF2B5EF4-FFF2-40B4-BE49-F238E27FC236}">
                <a16:creationId xmlns:a16="http://schemas.microsoft.com/office/drawing/2014/main" id="{7C323FFB-ED94-87CB-4493-3B6CB191155E}"/>
              </a:ext>
            </a:extLst>
          </p:cNvPr>
          <p:cNvSpPr txBox="1"/>
          <p:nvPr/>
        </p:nvSpPr>
        <p:spPr>
          <a:xfrm>
            <a:off x="1596446" y="1013107"/>
            <a:ext cx="1029449" cy="307777"/>
          </a:xfrm>
          <a:prstGeom prst="rect">
            <a:avLst/>
          </a:prstGeom>
          <a:solidFill>
            <a:schemeClr val="tx1">
              <a:lumMod val="75000"/>
            </a:schemeClr>
          </a:solidFill>
          <a:effectLst>
            <a:glow rad="190500">
              <a:schemeClr val="accent1">
                <a:alpha val="40000"/>
              </a:schemeClr>
            </a:glow>
          </a:effectLst>
        </p:spPr>
        <p:txBody>
          <a:bodyPr wrap="none" rtlCol="0">
            <a:spAutoFit/>
          </a:bodyPr>
          <a:lstStyle/>
          <a:p>
            <a:r>
              <a:rPr lang="en-US">
                <a:solidFill>
                  <a:schemeClr val="bg1"/>
                </a:solidFill>
                <a:latin typeface="Amasis MT Pro Black" panose="02040A04050005020304" pitchFamily="18" charset="0"/>
              </a:rPr>
              <a:t>   Home   </a:t>
            </a:r>
          </a:p>
        </p:txBody>
      </p:sp>
      <p:sp>
        <p:nvSpPr>
          <p:cNvPr id="3" name="TextBox 2">
            <a:extLst>
              <a:ext uri="{FF2B5EF4-FFF2-40B4-BE49-F238E27FC236}">
                <a16:creationId xmlns:a16="http://schemas.microsoft.com/office/drawing/2014/main" id="{818118FF-D803-C368-361C-3D6BD4754DF9}"/>
              </a:ext>
            </a:extLst>
          </p:cNvPr>
          <p:cNvSpPr txBox="1"/>
          <p:nvPr/>
        </p:nvSpPr>
        <p:spPr>
          <a:xfrm>
            <a:off x="8992596" y="1025202"/>
            <a:ext cx="2394184" cy="307777"/>
          </a:xfrm>
          <a:prstGeom prst="rect">
            <a:avLst/>
          </a:prstGeom>
          <a:solidFill>
            <a:schemeClr val="tx1">
              <a:lumMod val="75000"/>
            </a:schemeClr>
          </a:solidFill>
          <a:effectLst>
            <a:glow rad="190500">
              <a:schemeClr val="accent1">
                <a:alpha val="40000"/>
              </a:schemeClr>
            </a:glow>
          </a:effectLst>
        </p:spPr>
        <p:txBody>
          <a:bodyPr wrap="square" rtlCol="0">
            <a:spAutoFit/>
          </a:bodyPr>
          <a:lstStyle/>
          <a:p>
            <a:r>
              <a:rPr lang="en-US">
                <a:solidFill>
                  <a:schemeClr val="bg1"/>
                </a:solidFill>
                <a:latin typeface="Amasis MT Pro Black" panose="02040A04050005020304" pitchFamily="18" charset="0"/>
              </a:rPr>
              <a:t>Account Management</a:t>
            </a:r>
          </a:p>
        </p:txBody>
      </p:sp>
      <p:sp>
        <p:nvSpPr>
          <p:cNvPr id="4" name="TextBox 3">
            <a:extLst>
              <a:ext uri="{FF2B5EF4-FFF2-40B4-BE49-F238E27FC236}">
                <a16:creationId xmlns:a16="http://schemas.microsoft.com/office/drawing/2014/main" id="{80769E83-CDB4-0E3E-93E2-A1017E4FEA62}"/>
              </a:ext>
            </a:extLst>
          </p:cNvPr>
          <p:cNvSpPr txBox="1"/>
          <p:nvPr/>
        </p:nvSpPr>
        <p:spPr>
          <a:xfrm>
            <a:off x="5323119" y="1026447"/>
            <a:ext cx="1533665" cy="307777"/>
          </a:xfrm>
          <a:prstGeom prst="rect">
            <a:avLst/>
          </a:prstGeom>
          <a:solidFill>
            <a:schemeClr val="tx1">
              <a:lumMod val="75000"/>
            </a:schemeClr>
          </a:solidFill>
          <a:effectLst>
            <a:glow rad="190500">
              <a:schemeClr val="accent1">
                <a:alpha val="40000"/>
              </a:schemeClr>
            </a:glow>
          </a:effectLst>
        </p:spPr>
        <p:txBody>
          <a:bodyPr wrap="square" rtlCol="0">
            <a:spAutoFit/>
          </a:bodyPr>
          <a:lstStyle/>
          <a:p>
            <a:r>
              <a:rPr lang="en-US">
                <a:solidFill>
                  <a:schemeClr val="bg1"/>
                </a:solidFill>
                <a:latin typeface="Amasis MT Pro Black" panose="02040A04050005020304" pitchFamily="18" charset="0"/>
              </a:rPr>
              <a:t>   Home Cont.  </a:t>
            </a:r>
          </a:p>
        </p:txBody>
      </p:sp>
      <p:sp>
        <p:nvSpPr>
          <p:cNvPr id="7" name="Google Shape;713;g2daaa457fd3_0_448">
            <a:extLst>
              <a:ext uri="{FF2B5EF4-FFF2-40B4-BE49-F238E27FC236}">
                <a16:creationId xmlns:a16="http://schemas.microsoft.com/office/drawing/2014/main" id="{36015BE8-9A4D-819B-72F2-6D43B3769908}"/>
              </a:ext>
            </a:extLst>
          </p:cNvPr>
          <p:cNvSpPr txBox="1"/>
          <p:nvPr/>
        </p:nvSpPr>
        <p:spPr>
          <a:xfrm>
            <a:off x="4123961" y="174946"/>
            <a:ext cx="4093956"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3.4 Figma designs</a:t>
            </a:r>
            <a:endParaRPr sz="3200" b="1">
              <a:solidFill>
                <a:schemeClr val="bg1"/>
              </a:solidFill>
              <a:latin typeface="Amasis MT Pro Black"/>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000">
              <a:srgbClr val="7030A0">
                <a:lumMod val="68000"/>
              </a:srgbClr>
            </a:gs>
            <a:gs pos="24000">
              <a:schemeClr val="tx1">
                <a:lumMod val="50000"/>
              </a:schemeClr>
            </a:gs>
            <a:gs pos="85000">
              <a:srgbClr val="000000"/>
            </a:gs>
            <a:gs pos="100000">
              <a:srgbClr val="7030A0"/>
            </a:gs>
          </a:gsLst>
          <a:path path="circle">
            <a:fillToRect t="100000" r="100000"/>
          </a:path>
          <a:tileRect l="-100000" b="-100000"/>
        </a:gradFill>
        <a:effectLst/>
      </p:bgPr>
    </p:bg>
    <p:spTree>
      <p:nvGrpSpPr>
        <p:cNvPr id="1" name="Shape 704"/>
        <p:cNvGrpSpPr/>
        <p:nvPr/>
      </p:nvGrpSpPr>
      <p:grpSpPr>
        <a:xfrm>
          <a:off x="0" y="0"/>
          <a:ext cx="0" cy="0"/>
          <a:chOff x="0" y="0"/>
          <a:chExt cx="0" cy="0"/>
        </a:xfrm>
      </p:grpSpPr>
      <p:pic>
        <p:nvPicPr>
          <p:cNvPr id="706" name="Google Shape;706;g2d296785150_0_71"/>
          <p:cNvPicPr preferRelativeResize="0"/>
          <p:nvPr/>
        </p:nvPicPr>
        <p:blipFill>
          <a:blip r:embed="rId3">
            <a:alphaModFix/>
          </a:blip>
          <a:stretch>
            <a:fillRect/>
          </a:stretch>
        </p:blipFill>
        <p:spPr>
          <a:xfrm>
            <a:off x="1144181" y="4196585"/>
            <a:ext cx="4801867" cy="777050"/>
          </a:xfrm>
          <a:prstGeom prst="rect">
            <a:avLst/>
          </a:prstGeom>
          <a:noFill/>
          <a:ln>
            <a:noFill/>
          </a:ln>
        </p:spPr>
      </p:pic>
      <p:pic>
        <p:nvPicPr>
          <p:cNvPr id="707" name="Google Shape;707;g2d296785150_0_71"/>
          <p:cNvPicPr preferRelativeResize="0"/>
          <p:nvPr/>
        </p:nvPicPr>
        <p:blipFill>
          <a:blip r:embed="rId4">
            <a:alphaModFix/>
          </a:blip>
          <a:stretch>
            <a:fillRect/>
          </a:stretch>
        </p:blipFill>
        <p:spPr>
          <a:xfrm>
            <a:off x="1144181" y="1855344"/>
            <a:ext cx="4801867" cy="777050"/>
          </a:xfrm>
          <a:prstGeom prst="rect">
            <a:avLst/>
          </a:prstGeom>
          <a:noFill/>
          <a:ln>
            <a:noFill/>
          </a:ln>
        </p:spPr>
      </p:pic>
      <p:pic>
        <p:nvPicPr>
          <p:cNvPr id="708" name="Google Shape;708;g2d296785150_0_71"/>
          <p:cNvPicPr preferRelativeResize="0"/>
          <p:nvPr/>
        </p:nvPicPr>
        <p:blipFill>
          <a:blip r:embed="rId5">
            <a:alphaModFix/>
          </a:blip>
          <a:stretch>
            <a:fillRect/>
          </a:stretch>
        </p:blipFill>
        <p:spPr>
          <a:xfrm>
            <a:off x="8150570" y="1603917"/>
            <a:ext cx="2956046" cy="3650166"/>
          </a:xfrm>
          <a:prstGeom prst="rect">
            <a:avLst/>
          </a:prstGeom>
          <a:noFill/>
          <a:ln>
            <a:noFill/>
          </a:ln>
        </p:spPr>
      </p:pic>
      <p:sp>
        <p:nvSpPr>
          <p:cNvPr id="2" name="TextBox 1">
            <a:extLst>
              <a:ext uri="{FF2B5EF4-FFF2-40B4-BE49-F238E27FC236}">
                <a16:creationId xmlns:a16="http://schemas.microsoft.com/office/drawing/2014/main" id="{1989A8EC-11B7-37D7-60E0-95B38CB0AD93}"/>
              </a:ext>
            </a:extLst>
          </p:cNvPr>
          <p:cNvSpPr txBox="1"/>
          <p:nvPr/>
        </p:nvSpPr>
        <p:spPr>
          <a:xfrm>
            <a:off x="3176552" y="2775000"/>
            <a:ext cx="870169" cy="307777"/>
          </a:xfrm>
          <a:prstGeom prst="rect">
            <a:avLst/>
          </a:prstGeom>
          <a:solidFill>
            <a:schemeClr val="tx1">
              <a:lumMod val="75000"/>
            </a:schemeClr>
          </a:solidFill>
          <a:effectLst>
            <a:glow rad="190500">
              <a:schemeClr val="accent1">
                <a:alpha val="40000"/>
              </a:schemeClr>
            </a:glow>
          </a:effectLst>
        </p:spPr>
        <p:txBody>
          <a:bodyPr wrap="square" rtlCol="0">
            <a:spAutoFit/>
          </a:bodyPr>
          <a:lstStyle/>
          <a:p>
            <a:r>
              <a:rPr lang="en-US">
                <a:solidFill>
                  <a:schemeClr val="bg1"/>
                </a:solidFill>
                <a:latin typeface="Amasis MT Pro Black" panose="02040A04050005020304" pitchFamily="18" charset="0"/>
              </a:rPr>
              <a:t>Header</a:t>
            </a:r>
          </a:p>
        </p:txBody>
      </p:sp>
      <p:sp>
        <p:nvSpPr>
          <p:cNvPr id="7" name="TextBox 6">
            <a:extLst>
              <a:ext uri="{FF2B5EF4-FFF2-40B4-BE49-F238E27FC236}">
                <a16:creationId xmlns:a16="http://schemas.microsoft.com/office/drawing/2014/main" id="{B4443A3B-8AAA-F3AE-AD30-AF148D9BE19A}"/>
              </a:ext>
            </a:extLst>
          </p:cNvPr>
          <p:cNvSpPr txBox="1"/>
          <p:nvPr/>
        </p:nvSpPr>
        <p:spPr>
          <a:xfrm>
            <a:off x="3189086" y="5254083"/>
            <a:ext cx="772969" cy="307777"/>
          </a:xfrm>
          <a:prstGeom prst="rect">
            <a:avLst/>
          </a:prstGeom>
          <a:solidFill>
            <a:schemeClr val="tx1">
              <a:lumMod val="75000"/>
            </a:schemeClr>
          </a:solidFill>
          <a:effectLst>
            <a:glow rad="190500">
              <a:schemeClr val="accent1">
                <a:alpha val="40000"/>
              </a:schemeClr>
            </a:glow>
          </a:effectLst>
        </p:spPr>
        <p:txBody>
          <a:bodyPr wrap="none" rtlCol="0">
            <a:spAutoFit/>
          </a:bodyPr>
          <a:lstStyle/>
          <a:p>
            <a:r>
              <a:rPr lang="en-US">
                <a:solidFill>
                  <a:schemeClr val="bg1"/>
                </a:solidFill>
                <a:latin typeface="Amasis MT Pro Black" panose="02040A04050005020304" pitchFamily="18" charset="0"/>
              </a:rPr>
              <a:t>Footer</a:t>
            </a:r>
          </a:p>
        </p:txBody>
      </p:sp>
      <p:sp>
        <p:nvSpPr>
          <p:cNvPr id="9" name="TextBox 8">
            <a:extLst>
              <a:ext uri="{FF2B5EF4-FFF2-40B4-BE49-F238E27FC236}">
                <a16:creationId xmlns:a16="http://schemas.microsoft.com/office/drawing/2014/main" id="{6325E323-2643-716D-9F67-2DD243E413E6}"/>
              </a:ext>
            </a:extLst>
          </p:cNvPr>
          <p:cNvSpPr txBox="1"/>
          <p:nvPr/>
        </p:nvSpPr>
        <p:spPr>
          <a:xfrm>
            <a:off x="8867808" y="1162149"/>
            <a:ext cx="1521570" cy="307777"/>
          </a:xfrm>
          <a:prstGeom prst="rect">
            <a:avLst/>
          </a:prstGeom>
          <a:solidFill>
            <a:schemeClr val="tx1">
              <a:lumMod val="75000"/>
            </a:schemeClr>
          </a:solidFill>
          <a:effectLst>
            <a:glow rad="190500">
              <a:schemeClr val="accent1">
                <a:alpha val="40000"/>
              </a:schemeClr>
            </a:glow>
          </a:effectLst>
        </p:spPr>
        <p:txBody>
          <a:bodyPr wrap="none" rtlCol="0">
            <a:spAutoFit/>
          </a:bodyPr>
          <a:lstStyle/>
          <a:p>
            <a:r>
              <a:rPr lang="en-US">
                <a:solidFill>
                  <a:schemeClr val="bg1"/>
                </a:solidFill>
                <a:latin typeface="Amasis MT Pro Black" panose="02040A04050005020304" pitchFamily="18" charset="0"/>
              </a:rPr>
              <a:t>   Home Cont.  </a:t>
            </a:r>
          </a:p>
        </p:txBody>
      </p:sp>
      <p:sp>
        <p:nvSpPr>
          <p:cNvPr id="4" name="Google Shape;713;g2daaa457fd3_0_448">
            <a:extLst>
              <a:ext uri="{FF2B5EF4-FFF2-40B4-BE49-F238E27FC236}">
                <a16:creationId xmlns:a16="http://schemas.microsoft.com/office/drawing/2014/main" id="{16D08519-7A59-4C7C-A5F9-8123ED5C901D}"/>
              </a:ext>
            </a:extLst>
          </p:cNvPr>
          <p:cNvSpPr txBox="1"/>
          <p:nvPr/>
        </p:nvSpPr>
        <p:spPr>
          <a:xfrm>
            <a:off x="4123961" y="174946"/>
            <a:ext cx="4093956"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3.4 Figma designs</a:t>
            </a:r>
            <a:endParaRPr sz="3200" b="1">
              <a:solidFill>
                <a:schemeClr val="bg1"/>
              </a:solidFill>
              <a:latin typeface="Amasis MT Pro Black"/>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712"/>
        <p:cNvGrpSpPr/>
        <p:nvPr/>
      </p:nvGrpSpPr>
      <p:grpSpPr>
        <a:xfrm>
          <a:off x="0" y="0"/>
          <a:ext cx="0" cy="0"/>
          <a:chOff x="0" y="0"/>
          <a:chExt cx="0" cy="0"/>
        </a:xfrm>
      </p:grpSpPr>
      <p:pic>
        <p:nvPicPr>
          <p:cNvPr id="715" name="Google Shape;715;g2daaa457fd3_0_448"/>
          <p:cNvPicPr preferRelativeResize="0"/>
          <p:nvPr/>
        </p:nvPicPr>
        <p:blipFill>
          <a:blip r:embed="rId3">
            <a:alphaModFix/>
          </a:blip>
          <a:stretch>
            <a:fillRect/>
          </a:stretch>
        </p:blipFill>
        <p:spPr>
          <a:xfrm>
            <a:off x="322100" y="1030517"/>
            <a:ext cx="5140161" cy="4796966"/>
          </a:xfrm>
          <a:prstGeom prst="rect">
            <a:avLst/>
          </a:prstGeom>
          <a:noFill/>
          <a:ln>
            <a:noFill/>
          </a:ln>
        </p:spPr>
      </p:pic>
      <p:pic>
        <p:nvPicPr>
          <p:cNvPr id="6" name="Google Shape;722;g2daaa457fd3_0_455">
            <a:extLst>
              <a:ext uri="{FF2B5EF4-FFF2-40B4-BE49-F238E27FC236}">
                <a16:creationId xmlns:a16="http://schemas.microsoft.com/office/drawing/2014/main" id="{30973655-446E-FF71-ED53-E24DFB75F714}"/>
              </a:ext>
            </a:extLst>
          </p:cNvPr>
          <p:cNvPicPr preferRelativeResize="0"/>
          <p:nvPr/>
        </p:nvPicPr>
        <p:blipFill>
          <a:blip r:embed="rId4">
            <a:alphaModFix/>
          </a:blip>
          <a:stretch>
            <a:fillRect/>
          </a:stretch>
        </p:blipFill>
        <p:spPr>
          <a:xfrm>
            <a:off x="6593115" y="1030517"/>
            <a:ext cx="5057098" cy="4796965"/>
          </a:xfrm>
          <a:prstGeom prst="rect">
            <a:avLst/>
          </a:prstGeom>
          <a:noFill/>
          <a:ln>
            <a:noFill/>
          </a:ln>
        </p:spPr>
      </p:pic>
      <p:sp>
        <p:nvSpPr>
          <p:cNvPr id="7" name="TextBox 6">
            <a:extLst>
              <a:ext uri="{FF2B5EF4-FFF2-40B4-BE49-F238E27FC236}">
                <a16:creationId xmlns:a16="http://schemas.microsoft.com/office/drawing/2014/main" id="{1E53113F-4501-8C11-1172-8CBC584DA777}"/>
              </a:ext>
            </a:extLst>
          </p:cNvPr>
          <p:cNvSpPr txBox="1"/>
          <p:nvPr/>
        </p:nvSpPr>
        <p:spPr>
          <a:xfrm>
            <a:off x="2075499" y="6006956"/>
            <a:ext cx="1437483" cy="307777"/>
          </a:xfrm>
          <a:prstGeom prst="rect">
            <a:avLst/>
          </a:prstGeom>
          <a:solidFill>
            <a:schemeClr val="tx1">
              <a:lumMod val="75000"/>
            </a:schemeClr>
          </a:solidFill>
          <a:effectLst>
            <a:glow rad="203200">
              <a:schemeClr val="accent1">
                <a:alpha val="40000"/>
              </a:schemeClr>
            </a:glow>
          </a:effectLst>
        </p:spPr>
        <p:txBody>
          <a:bodyPr wrap="square" rtlCol="0">
            <a:spAutoFit/>
          </a:bodyPr>
          <a:lstStyle/>
          <a:p>
            <a:r>
              <a:rPr lang="en-US">
                <a:solidFill>
                  <a:schemeClr val="bg1"/>
                </a:solidFill>
                <a:latin typeface="Amasis MT Pro Black" panose="02040A04050005020304" pitchFamily="18" charset="0"/>
              </a:rPr>
              <a:t>Import Page</a:t>
            </a:r>
          </a:p>
        </p:txBody>
      </p:sp>
      <p:sp>
        <p:nvSpPr>
          <p:cNvPr id="8" name="TextBox 7">
            <a:extLst>
              <a:ext uri="{FF2B5EF4-FFF2-40B4-BE49-F238E27FC236}">
                <a16:creationId xmlns:a16="http://schemas.microsoft.com/office/drawing/2014/main" id="{B9F06A7A-D5D3-5778-813C-931BCCF4DD04}"/>
              </a:ext>
            </a:extLst>
          </p:cNvPr>
          <p:cNvSpPr txBox="1"/>
          <p:nvPr/>
        </p:nvSpPr>
        <p:spPr>
          <a:xfrm>
            <a:off x="8428954" y="6006956"/>
            <a:ext cx="1421453" cy="307777"/>
          </a:xfrm>
          <a:prstGeom prst="rect">
            <a:avLst/>
          </a:prstGeom>
          <a:solidFill>
            <a:schemeClr val="tx1">
              <a:lumMod val="75000"/>
            </a:schemeClr>
          </a:solidFill>
          <a:effectLst>
            <a:glow rad="203200">
              <a:schemeClr val="accent1">
                <a:alpha val="40000"/>
              </a:schemeClr>
            </a:glow>
          </a:effectLst>
        </p:spPr>
        <p:txBody>
          <a:bodyPr wrap="square" rtlCol="0">
            <a:spAutoFit/>
          </a:bodyPr>
          <a:lstStyle/>
          <a:p>
            <a:r>
              <a:rPr lang="en-US">
                <a:solidFill>
                  <a:schemeClr val="bg1"/>
                </a:solidFill>
                <a:latin typeface="Amasis MT Pro Black" panose="02040A04050005020304" pitchFamily="18" charset="0"/>
              </a:rPr>
              <a:t>Export Page</a:t>
            </a:r>
          </a:p>
        </p:txBody>
      </p:sp>
      <p:sp>
        <p:nvSpPr>
          <p:cNvPr id="3" name="Google Shape;713;g2daaa457fd3_0_448">
            <a:extLst>
              <a:ext uri="{FF2B5EF4-FFF2-40B4-BE49-F238E27FC236}">
                <a16:creationId xmlns:a16="http://schemas.microsoft.com/office/drawing/2014/main" id="{7D893469-BB2C-2DD6-028D-37E99E98C088}"/>
              </a:ext>
            </a:extLst>
          </p:cNvPr>
          <p:cNvSpPr txBox="1"/>
          <p:nvPr/>
        </p:nvSpPr>
        <p:spPr>
          <a:xfrm>
            <a:off x="4123961" y="174946"/>
            <a:ext cx="4093956"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3.4 Figma designs</a:t>
            </a:r>
            <a:endParaRPr sz="3200" b="1">
              <a:solidFill>
                <a:schemeClr val="bg1"/>
              </a:solidFill>
              <a:latin typeface="Amasis MT Pro Black"/>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8000">
              <a:srgbClr val="000000"/>
            </a:gs>
            <a:gs pos="100000">
              <a:srgbClr val="7030A0"/>
            </a:gs>
          </a:gsLst>
          <a:path path="circle">
            <a:fillToRect t="100000" r="100000"/>
          </a:path>
          <a:tileRect l="-100000" b="-100000"/>
        </a:gradFill>
        <a:effectLst/>
      </p:bgPr>
    </p:bg>
    <p:spTree>
      <p:nvGrpSpPr>
        <p:cNvPr id="1" name="Shape 726"/>
        <p:cNvGrpSpPr/>
        <p:nvPr/>
      </p:nvGrpSpPr>
      <p:grpSpPr>
        <a:xfrm>
          <a:off x="0" y="0"/>
          <a:ext cx="0" cy="0"/>
          <a:chOff x="0" y="0"/>
          <a:chExt cx="0" cy="0"/>
        </a:xfrm>
      </p:grpSpPr>
      <p:pic>
        <p:nvPicPr>
          <p:cNvPr id="728" name="Google Shape;728;g2d296785150_0_81"/>
          <p:cNvPicPr preferRelativeResize="0"/>
          <p:nvPr/>
        </p:nvPicPr>
        <p:blipFill>
          <a:blip r:embed="rId3">
            <a:alphaModFix/>
          </a:blip>
          <a:stretch>
            <a:fillRect/>
          </a:stretch>
        </p:blipFill>
        <p:spPr>
          <a:xfrm>
            <a:off x="483278" y="959004"/>
            <a:ext cx="5226145" cy="5163015"/>
          </a:xfrm>
          <a:prstGeom prst="rect">
            <a:avLst/>
          </a:prstGeom>
          <a:noFill/>
          <a:ln>
            <a:noFill/>
          </a:ln>
        </p:spPr>
      </p:pic>
      <p:sp>
        <p:nvSpPr>
          <p:cNvPr id="3" name="TextBox 2">
            <a:extLst>
              <a:ext uri="{FF2B5EF4-FFF2-40B4-BE49-F238E27FC236}">
                <a16:creationId xmlns:a16="http://schemas.microsoft.com/office/drawing/2014/main" id="{21D298A3-F72A-E245-88A8-A769B4B7B8D0}"/>
              </a:ext>
            </a:extLst>
          </p:cNvPr>
          <p:cNvSpPr txBox="1"/>
          <p:nvPr/>
        </p:nvSpPr>
        <p:spPr>
          <a:xfrm>
            <a:off x="2193527" y="6296887"/>
            <a:ext cx="1791747" cy="307777"/>
          </a:xfrm>
          <a:prstGeom prst="rect">
            <a:avLst/>
          </a:prstGeom>
          <a:solidFill>
            <a:schemeClr val="tx1">
              <a:lumMod val="75000"/>
            </a:schemeClr>
          </a:solidFill>
          <a:effectLst>
            <a:glow rad="355600">
              <a:schemeClr val="accent1">
                <a:alpha val="40000"/>
              </a:schemeClr>
            </a:glow>
          </a:effectLst>
        </p:spPr>
        <p:txBody>
          <a:bodyPr wrap="square" rtlCol="0">
            <a:spAutoFit/>
          </a:bodyPr>
          <a:lstStyle/>
          <a:p>
            <a:r>
              <a:rPr lang="en-US">
                <a:solidFill>
                  <a:schemeClr val="bg1"/>
                </a:solidFill>
                <a:latin typeface="Amasis MT Pro Black" panose="02040A04050005020304" pitchFamily="18" charset="0"/>
              </a:rPr>
              <a:t>Dashboard Page</a:t>
            </a:r>
          </a:p>
        </p:txBody>
      </p:sp>
      <p:pic>
        <p:nvPicPr>
          <p:cNvPr id="4" name="Google Shape;735;g2daaa457fd3_0_416">
            <a:extLst>
              <a:ext uri="{FF2B5EF4-FFF2-40B4-BE49-F238E27FC236}">
                <a16:creationId xmlns:a16="http://schemas.microsoft.com/office/drawing/2014/main" id="{DC1B3CB3-C1F2-2DBA-1FE7-CDAAA8B3F5EB}"/>
              </a:ext>
            </a:extLst>
          </p:cNvPr>
          <p:cNvPicPr preferRelativeResize="0"/>
          <p:nvPr/>
        </p:nvPicPr>
        <p:blipFill>
          <a:blip r:embed="rId4">
            <a:alphaModFix/>
          </a:blip>
          <a:stretch>
            <a:fillRect/>
          </a:stretch>
        </p:blipFill>
        <p:spPr>
          <a:xfrm>
            <a:off x="6752798" y="959003"/>
            <a:ext cx="4565690" cy="5163015"/>
          </a:xfrm>
          <a:prstGeom prst="rect">
            <a:avLst/>
          </a:prstGeom>
          <a:noFill/>
          <a:ln>
            <a:noFill/>
          </a:ln>
        </p:spPr>
      </p:pic>
      <p:sp>
        <p:nvSpPr>
          <p:cNvPr id="5" name="TextBox 4">
            <a:extLst>
              <a:ext uri="{FF2B5EF4-FFF2-40B4-BE49-F238E27FC236}">
                <a16:creationId xmlns:a16="http://schemas.microsoft.com/office/drawing/2014/main" id="{5A4BF909-84C5-C348-6F7F-680C9DFF79CE}"/>
              </a:ext>
            </a:extLst>
          </p:cNvPr>
          <p:cNvSpPr txBox="1"/>
          <p:nvPr/>
        </p:nvSpPr>
        <p:spPr>
          <a:xfrm>
            <a:off x="8220139" y="6296885"/>
            <a:ext cx="1636401" cy="307777"/>
          </a:xfrm>
          <a:prstGeom prst="rect">
            <a:avLst/>
          </a:prstGeom>
          <a:solidFill>
            <a:schemeClr val="tx1">
              <a:lumMod val="75000"/>
            </a:schemeClr>
          </a:solidFill>
          <a:effectLst>
            <a:glow rad="355600">
              <a:schemeClr val="accent1">
                <a:alpha val="40000"/>
              </a:schemeClr>
            </a:glow>
          </a:effectLst>
        </p:spPr>
        <p:txBody>
          <a:bodyPr wrap="square" rtlCol="0">
            <a:spAutoFit/>
          </a:bodyPr>
          <a:lstStyle/>
          <a:p>
            <a:r>
              <a:rPr lang="en-US">
                <a:solidFill>
                  <a:schemeClr val="bg1"/>
                </a:solidFill>
                <a:latin typeface="Amasis MT Pro Black" panose="02040A04050005020304" pitchFamily="18" charset="0"/>
              </a:rPr>
              <a:t>Missing Value</a:t>
            </a:r>
          </a:p>
        </p:txBody>
      </p:sp>
      <p:sp>
        <p:nvSpPr>
          <p:cNvPr id="7" name="Google Shape;713;g2daaa457fd3_0_448">
            <a:extLst>
              <a:ext uri="{FF2B5EF4-FFF2-40B4-BE49-F238E27FC236}">
                <a16:creationId xmlns:a16="http://schemas.microsoft.com/office/drawing/2014/main" id="{90635FE2-F779-0ACD-9F57-8156009DBB7F}"/>
              </a:ext>
            </a:extLst>
          </p:cNvPr>
          <p:cNvSpPr txBox="1"/>
          <p:nvPr/>
        </p:nvSpPr>
        <p:spPr>
          <a:xfrm>
            <a:off x="4123961" y="174946"/>
            <a:ext cx="4093956"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3.4 Figma designs</a:t>
            </a:r>
            <a:endParaRPr sz="3200" b="1">
              <a:solidFill>
                <a:schemeClr val="bg1"/>
              </a:solidFill>
              <a:latin typeface="Amasis MT Pro Black"/>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8000">
              <a:srgbClr val="000000"/>
            </a:gs>
            <a:gs pos="100000">
              <a:srgbClr val="7030A0"/>
            </a:gs>
          </a:gsLst>
          <a:path path="circle">
            <a:fillToRect t="100000" r="100000"/>
          </a:path>
          <a:tileRect l="-100000" b="-100000"/>
        </a:gradFill>
        <a:effectLst/>
      </p:bgPr>
    </p:bg>
    <p:spTree>
      <p:nvGrpSpPr>
        <p:cNvPr id="1" name="Shape 740"/>
        <p:cNvGrpSpPr/>
        <p:nvPr/>
      </p:nvGrpSpPr>
      <p:grpSpPr>
        <a:xfrm>
          <a:off x="0" y="0"/>
          <a:ext cx="0" cy="0"/>
          <a:chOff x="0" y="0"/>
          <a:chExt cx="0" cy="0"/>
        </a:xfrm>
      </p:grpSpPr>
      <p:pic>
        <p:nvPicPr>
          <p:cNvPr id="743" name="Google Shape;743;g2daaa457fd3_0_427"/>
          <p:cNvPicPr preferRelativeResize="0"/>
          <p:nvPr/>
        </p:nvPicPr>
        <p:blipFill>
          <a:blip r:embed="rId3">
            <a:alphaModFix/>
          </a:blip>
          <a:stretch>
            <a:fillRect/>
          </a:stretch>
        </p:blipFill>
        <p:spPr>
          <a:xfrm>
            <a:off x="529672" y="873347"/>
            <a:ext cx="5190907" cy="5248674"/>
          </a:xfrm>
          <a:prstGeom prst="rect">
            <a:avLst/>
          </a:prstGeom>
          <a:noFill/>
          <a:ln>
            <a:noFill/>
          </a:ln>
        </p:spPr>
      </p:pic>
      <p:pic>
        <p:nvPicPr>
          <p:cNvPr id="750" name="Google Shape;750;g2daaa457fd3_0_433"/>
          <p:cNvPicPr preferRelativeResize="0"/>
          <p:nvPr/>
        </p:nvPicPr>
        <p:blipFill>
          <a:blip r:embed="rId4">
            <a:alphaModFix/>
          </a:blip>
          <a:stretch>
            <a:fillRect/>
          </a:stretch>
        </p:blipFill>
        <p:spPr>
          <a:xfrm>
            <a:off x="6745515" y="873347"/>
            <a:ext cx="5190907" cy="5248675"/>
          </a:xfrm>
          <a:prstGeom prst="rect">
            <a:avLst/>
          </a:prstGeom>
          <a:noFill/>
          <a:ln>
            <a:noFill/>
          </a:ln>
        </p:spPr>
      </p:pic>
      <p:sp>
        <p:nvSpPr>
          <p:cNvPr id="3" name="TextBox 2">
            <a:extLst>
              <a:ext uri="{FF2B5EF4-FFF2-40B4-BE49-F238E27FC236}">
                <a16:creationId xmlns:a16="http://schemas.microsoft.com/office/drawing/2014/main" id="{8C1A7FD9-55E2-B491-E7F3-577CB0838A3B}"/>
              </a:ext>
            </a:extLst>
          </p:cNvPr>
          <p:cNvSpPr txBox="1"/>
          <p:nvPr/>
        </p:nvSpPr>
        <p:spPr>
          <a:xfrm>
            <a:off x="2383274" y="6352642"/>
            <a:ext cx="1179255" cy="307777"/>
          </a:xfrm>
          <a:prstGeom prst="rect">
            <a:avLst/>
          </a:prstGeom>
          <a:solidFill>
            <a:schemeClr val="tx1">
              <a:lumMod val="75000"/>
            </a:schemeClr>
          </a:solidFill>
          <a:effectLst>
            <a:glow rad="355600">
              <a:schemeClr val="accent1">
                <a:alpha val="40000"/>
              </a:schemeClr>
            </a:glow>
          </a:effectLst>
        </p:spPr>
        <p:txBody>
          <a:bodyPr wrap="square" rtlCol="0">
            <a:spAutoFit/>
          </a:bodyPr>
          <a:lstStyle/>
          <a:p>
            <a:r>
              <a:rPr lang="en-US">
                <a:solidFill>
                  <a:schemeClr val="bg1"/>
                </a:solidFill>
                <a:latin typeface="Amasis MT Pro Black" panose="02040A04050005020304" pitchFamily="18" charset="0"/>
              </a:rPr>
              <a:t>Duplicate</a:t>
            </a:r>
          </a:p>
        </p:txBody>
      </p:sp>
      <p:sp>
        <p:nvSpPr>
          <p:cNvPr id="4" name="TextBox 3">
            <a:extLst>
              <a:ext uri="{FF2B5EF4-FFF2-40B4-BE49-F238E27FC236}">
                <a16:creationId xmlns:a16="http://schemas.microsoft.com/office/drawing/2014/main" id="{0F051BE2-C81E-9A7C-A87B-E18FC78B3FDE}"/>
              </a:ext>
            </a:extLst>
          </p:cNvPr>
          <p:cNvSpPr txBox="1"/>
          <p:nvPr/>
        </p:nvSpPr>
        <p:spPr>
          <a:xfrm>
            <a:off x="8924026" y="6352641"/>
            <a:ext cx="894359" cy="307777"/>
          </a:xfrm>
          <a:prstGeom prst="rect">
            <a:avLst/>
          </a:prstGeom>
          <a:solidFill>
            <a:schemeClr val="tx1">
              <a:lumMod val="75000"/>
            </a:schemeClr>
          </a:solidFill>
          <a:effectLst>
            <a:glow rad="355600">
              <a:schemeClr val="accent1">
                <a:alpha val="40000"/>
              </a:schemeClr>
            </a:glow>
          </a:effectLst>
        </p:spPr>
        <p:txBody>
          <a:bodyPr wrap="square" rtlCol="0">
            <a:spAutoFit/>
          </a:bodyPr>
          <a:lstStyle/>
          <a:p>
            <a:r>
              <a:rPr lang="en-US">
                <a:solidFill>
                  <a:schemeClr val="bg1"/>
                </a:solidFill>
                <a:latin typeface="Amasis MT Pro Black" panose="02040A04050005020304" pitchFamily="18" charset="0"/>
              </a:rPr>
              <a:t>Invalid</a:t>
            </a:r>
          </a:p>
        </p:txBody>
      </p:sp>
      <p:sp>
        <p:nvSpPr>
          <p:cNvPr id="6" name="Google Shape;713;g2daaa457fd3_0_448">
            <a:extLst>
              <a:ext uri="{FF2B5EF4-FFF2-40B4-BE49-F238E27FC236}">
                <a16:creationId xmlns:a16="http://schemas.microsoft.com/office/drawing/2014/main" id="{9717AF48-8AC5-A9E1-EBC1-5E72FBBE6B61}"/>
              </a:ext>
            </a:extLst>
          </p:cNvPr>
          <p:cNvSpPr txBox="1"/>
          <p:nvPr/>
        </p:nvSpPr>
        <p:spPr>
          <a:xfrm>
            <a:off x="4123961" y="174946"/>
            <a:ext cx="4093956"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3.4 Figma designs</a:t>
            </a:r>
            <a:endParaRPr sz="3200" b="1">
              <a:solidFill>
                <a:schemeClr val="bg1"/>
              </a:solidFill>
              <a:latin typeface="Amasis MT Pro Black"/>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8000">
              <a:srgbClr val="000000"/>
            </a:gs>
            <a:gs pos="100000">
              <a:srgbClr val="7030A0"/>
            </a:gs>
          </a:gsLst>
          <a:path path="circle">
            <a:fillToRect t="100000" r="100000"/>
          </a:path>
          <a:tileRect l="-100000" b="-100000"/>
        </a:gradFill>
        <a:effectLst/>
      </p:bgPr>
    </p:bg>
    <p:spTree>
      <p:nvGrpSpPr>
        <p:cNvPr id="1" name="Shape 754"/>
        <p:cNvGrpSpPr/>
        <p:nvPr/>
      </p:nvGrpSpPr>
      <p:grpSpPr>
        <a:xfrm>
          <a:off x="0" y="0"/>
          <a:ext cx="0" cy="0"/>
          <a:chOff x="0" y="0"/>
          <a:chExt cx="0" cy="0"/>
        </a:xfrm>
      </p:grpSpPr>
      <p:pic>
        <p:nvPicPr>
          <p:cNvPr id="757" name="Google Shape;757;g2daaa457fd3_0_439"/>
          <p:cNvPicPr preferRelativeResize="0"/>
          <p:nvPr/>
        </p:nvPicPr>
        <p:blipFill rotWithShape="1">
          <a:blip r:embed="rId3">
            <a:alphaModFix/>
          </a:blip>
          <a:srcRect l="861" t="3389" b="14316"/>
          <a:stretch/>
        </p:blipFill>
        <p:spPr>
          <a:xfrm>
            <a:off x="3397085" y="992458"/>
            <a:ext cx="5834497" cy="4873084"/>
          </a:xfrm>
          <a:prstGeom prst="rect">
            <a:avLst/>
          </a:prstGeom>
          <a:noFill/>
          <a:ln>
            <a:noFill/>
          </a:ln>
        </p:spPr>
      </p:pic>
      <p:sp>
        <p:nvSpPr>
          <p:cNvPr id="3" name="Google Shape;713;g2daaa457fd3_0_448">
            <a:extLst>
              <a:ext uri="{FF2B5EF4-FFF2-40B4-BE49-F238E27FC236}">
                <a16:creationId xmlns:a16="http://schemas.microsoft.com/office/drawing/2014/main" id="{22298D9C-EE13-85F4-8DFC-4B6076971A78}"/>
              </a:ext>
            </a:extLst>
          </p:cNvPr>
          <p:cNvSpPr txBox="1"/>
          <p:nvPr/>
        </p:nvSpPr>
        <p:spPr>
          <a:xfrm>
            <a:off x="4123961" y="174946"/>
            <a:ext cx="4093956" cy="584735"/>
          </a:xfrm>
          <a:prstGeom prst="rect">
            <a:avLst/>
          </a:prstGeom>
          <a:solidFill>
            <a:schemeClr val="accent1"/>
          </a:solidFill>
          <a:ln>
            <a:noFill/>
          </a:ln>
        </p:spPr>
        <p:txBody>
          <a:bodyPr spcFirstLastPara="1" wrap="square" lIns="91425" tIns="45700" rIns="91425" bIns="45700" anchor="t" anchorCtr="0">
            <a:spAutoFit/>
          </a:bodyPr>
          <a:lstStyle/>
          <a:p>
            <a:r>
              <a:rPr lang="en-US" sz="3200" b="1">
                <a:solidFill>
                  <a:schemeClr val="bg1"/>
                </a:solidFill>
                <a:latin typeface="Amasis MT Pro Black"/>
              </a:rPr>
              <a:t>3.4 Figma designs</a:t>
            </a:r>
            <a:endParaRPr sz="3200" b="1">
              <a:solidFill>
                <a:schemeClr val="bg1"/>
              </a:solidFill>
              <a:latin typeface="Amasis MT Pro Black"/>
            </a:endParaRPr>
          </a:p>
        </p:txBody>
      </p:sp>
      <p:sp>
        <p:nvSpPr>
          <p:cNvPr id="4" name="TextBox 3">
            <a:extLst>
              <a:ext uri="{FF2B5EF4-FFF2-40B4-BE49-F238E27FC236}">
                <a16:creationId xmlns:a16="http://schemas.microsoft.com/office/drawing/2014/main" id="{A207209B-9D6F-DA58-310C-170A3EC345FF}"/>
              </a:ext>
            </a:extLst>
          </p:cNvPr>
          <p:cNvSpPr txBox="1"/>
          <p:nvPr/>
        </p:nvSpPr>
        <p:spPr>
          <a:xfrm>
            <a:off x="5695773" y="6073864"/>
            <a:ext cx="937930" cy="307777"/>
          </a:xfrm>
          <a:prstGeom prst="rect">
            <a:avLst/>
          </a:prstGeom>
          <a:solidFill>
            <a:schemeClr val="tx1">
              <a:lumMod val="75000"/>
            </a:schemeClr>
          </a:solidFill>
          <a:effectLst>
            <a:glow rad="355600">
              <a:schemeClr val="accent1">
                <a:alpha val="40000"/>
              </a:schemeClr>
            </a:glow>
          </a:effectLst>
        </p:spPr>
        <p:txBody>
          <a:bodyPr wrap="square" rtlCol="0">
            <a:spAutoFit/>
          </a:bodyPr>
          <a:lstStyle/>
          <a:p>
            <a:r>
              <a:rPr lang="en-US">
                <a:solidFill>
                  <a:schemeClr val="bg1"/>
                </a:solidFill>
                <a:latin typeface="Amasis MT Pro Black" panose="02040A04050005020304" pitchFamily="18" charset="0"/>
              </a:rPr>
              <a:t>Outlier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44000">
              <a:srgbClr val="000000"/>
            </a:gs>
            <a:gs pos="100000">
              <a:srgbClr val="7030A0"/>
            </a:gs>
          </a:gsLst>
          <a:path path="circle">
            <a:fillToRect t="100000" r="100000"/>
          </a:path>
          <a:tileRect l="-100000" b="-100000"/>
        </a:gradFill>
        <a:effectLst/>
      </p:bgPr>
    </p:bg>
    <p:spTree>
      <p:nvGrpSpPr>
        <p:cNvPr id="1" name="Shape 754"/>
        <p:cNvGrpSpPr/>
        <p:nvPr/>
      </p:nvGrpSpPr>
      <p:grpSpPr>
        <a:xfrm>
          <a:off x="0" y="0"/>
          <a:ext cx="0" cy="0"/>
          <a:chOff x="0" y="0"/>
          <a:chExt cx="0" cy="0"/>
        </a:xfrm>
      </p:grpSpPr>
      <p:sp>
        <p:nvSpPr>
          <p:cNvPr id="3" name="Google Shape;713;g2daaa457fd3_0_448">
            <a:extLst>
              <a:ext uri="{FF2B5EF4-FFF2-40B4-BE49-F238E27FC236}">
                <a16:creationId xmlns:a16="http://schemas.microsoft.com/office/drawing/2014/main" id="{22298D9C-EE13-85F4-8DFC-4B6076971A78}"/>
              </a:ext>
            </a:extLst>
          </p:cNvPr>
          <p:cNvSpPr txBox="1"/>
          <p:nvPr/>
        </p:nvSpPr>
        <p:spPr>
          <a:xfrm>
            <a:off x="2888423" y="2127818"/>
            <a:ext cx="5855469" cy="2123618"/>
          </a:xfrm>
          <a:prstGeom prst="rect">
            <a:avLst/>
          </a:prstGeom>
          <a:noFill/>
          <a:ln>
            <a:noFill/>
          </a:ln>
        </p:spPr>
        <p:txBody>
          <a:bodyPr spcFirstLastPara="1" wrap="square" lIns="91425" tIns="45700" rIns="91425" bIns="45700" anchor="t" anchorCtr="0">
            <a:spAutoFit/>
          </a:bodyPr>
          <a:lstStyle/>
          <a:p>
            <a:r>
              <a:rPr lang="en-US" sz="6600" b="1" dirty="0">
                <a:solidFill>
                  <a:schemeClr val="bg1"/>
                </a:solidFill>
                <a:latin typeface="Amasis MT Pro Black"/>
              </a:rPr>
              <a:t>3.5 Analysis           </a:t>
            </a:r>
            <a:r>
              <a:rPr lang="en-US" sz="6600" b="1" dirty="0">
                <a:solidFill>
                  <a:schemeClr val="accent2">
                    <a:lumMod val="75000"/>
                  </a:schemeClr>
                </a:solidFill>
                <a:latin typeface="Amasis MT Pro Black"/>
              </a:rPr>
              <a:t>Diagrams</a:t>
            </a:r>
          </a:p>
        </p:txBody>
      </p:sp>
      <p:cxnSp>
        <p:nvCxnSpPr>
          <p:cNvPr id="7" name="Straight Connector 6">
            <a:extLst>
              <a:ext uri="{FF2B5EF4-FFF2-40B4-BE49-F238E27FC236}">
                <a16:creationId xmlns:a16="http://schemas.microsoft.com/office/drawing/2014/main" id="{19547CDC-C25D-FFB0-1ACE-9B81EB220959}"/>
              </a:ext>
            </a:extLst>
          </p:cNvPr>
          <p:cNvCxnSpPr/>
          <p:nvPr/>
        </p:nvCxnSpPr>
        <p:spPr>
          <a:xfrm>
            <a:off x="2043404" y="2006082"/>
            <a:ext cx="0" cy="2192694"/>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6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9"/>
        <p:cNvGrpSpPr/>
        <p:nvPr/>
      </p:nvGrpSpPr>
      <p:grpSpPr>
        <a:xfrm>
          <a:off x="0" y="0"/>
          <a:ext cx="0" cy="0"/>
          <a:chOff x="0" y="0"/>
          <a:chExt cx="0" cy="0"/>
        </a:xfrm>
      </p:grpSpPr>
      <p:sp useBgFill="1">
        <p:nvSpPr>
          <p:cNvPr id="352" name="Rectangle 351">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ight Triangle 352">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Rectangle 353">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Google Shape;340;p5"/>
          <p:cNvSpPr txBox="1"/>
          <p:nvPr/>
        </p:nvSpPr>
        <p:spPr>
          <a:xfrm>
            <a:off x="1285240" y="1050595"/>
            <a:ext cx="8074815" cy="1618489"/>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buClr>
                <a:srgbClr val="00B0F0"/>
              </a:buClr>
              <a:buSzPts val="4100"/>
            </a:pPr>
            <a:r>
              <a:rPr lang="en-US" sz="7200" kern="1200" dirty="0">
                <a:solidFill>
                  <a:schemeClr val="bg1"/>
                </a:solidFill>
                <a:latin typeface="+mj-lt"/>
                <a:ea typeface="+mj-ea"/>
                <a:cs typeface="+mj-cs"/>
                <a:sym typeface="Calibri"/>
              </a:rPr>
              <a:t>Introduction</a:t>
            </a:r>
          </a:p>
        </p:txBody>
      </p:sp>
      <p:sp>
        <p:nvSpPr>
          <p:cNvPr id="341" name="Google Shape;341;p5"/>
          <p:cNvSpPr txBox="1"/>
          <p:nvPr/>
        </p:nvSpPr>
        <p:spPr>
          <a:xfrm>
            <a:off x="1285240" y="2969469"/>
            <a:ext cx="8074815" cy="2800395"/>
          </a:xfrm>
          <a:prstGeom prst="rect">
            <a:avLst/>
          </a:prstGeom>
        </p:spPr>
        <p:txBody>
          <a:bodyPr spcFirstLastPara="1" vert="horz" lIns="91440" tIns="45720" rIns="91440" bIns="45720" rtlCol="0" anchor="t" anchorCtr="0">
            <a:normAutofit/>
          </a:bodyPr>
          <a:lstStyle/>
          <a:p>
            <a:pPr marL="0" marR="0" lvl="0" indent="-228600">
              <a:lnSpc>
                <a:spcPct val="90000"/>
              </a:lnSpc>
              <a:spcBef>
                <a:spcPts val="0"/>
              </a:spcBef>
              <a:spcAft>
                <a:spcPts val="600"/>
              </a:spcAft>
              <a:buFont typeface="Arial" panose="020B0604020202020204" pitchFamily="34" charset="0"/>
              <a:buChar char="•"/>
            </a:pPr>
            <a:r>
              <a:rPr lang="en-US" sz="2400" kern="1200" dirty="0">
                <a:solidFill>
                  <a:schemeClr val="bg1"/>
                </a:solidFill>
                <a:latin typeface="+mn-lt"/>
                <a:ea typeface="+mn-ea"/>
                <a:cs typeface="+mn-cs"/>
                <a:sym typeface="Calibri"/>
              </a:rPr>
              <a:t>"In the era of </a:t>
            </a:r>
            <a:r>
              <a:rPr lang="en-US" sz="2400" kern="1200" dirty="0">
                <a:solidFill>
                  <a:schemeClr val="accent2"/>
                </a:solidFill>
                <a:latin typeface="+mn-lt"/>
                <a:ea typeface="+mn-ea"/>
                <a:cs typeface="+mn-cs"/>
                <a:sym typeface="Calibri"/>
              </a:rPr>
              <a:t>big data</a:t>
            </a:r>
            <a:r>
              <a:rPr lang="en-US" sz="2400" kern="1200" dirty="0">
                <a:solidFill>
                  <a:schemeClr val="bg1"/>
                </a:solidFill>
                <a:latin typeface="+mn-lt"/>
                <a:ea typeface="+mn-ea"/>
                <a:cs typeface="+mn-cs"/>
                <a:sym typeface="Calibri"/>
              </a:rPr>
              <a:t> and advanced </a:t>
            </a:r>
            <a:r>
              <a:rPr lang="en-US" sz="2400" kern="1200" dirty="0">
                <a:solidFill>
                  <a:schemeClr val="accent2"/>
                </a:solidFill>
                <a:latin typeface="+mn-lt"/>
                <a:ea typeface="+mn-ea"/>
                <a:cs typeface="+mn-cs"/>
                <a:sym typeface="Calibri"/>
              </a:rPr>
              <a:t>analytics</a:t>
            </a:r>
            <a:r>
              <a:rPr lang="en-US" sz="2400" kern="1200" dirty="0">
                <a:solidFill>
                  <a:schemeClr val="bg1"/>
                </a:solidFill>
                <a:latin typeface="+mn-lt"/>
                <a:ea typeface="+mn-ea"/>
                <a:cs typeface="+mn-cs"/>
                <a:sym typeface="Calibri"/>
              </a:rPr>
              <a:t>, data </a:t>
            </a:r>
            <a:r>
              <a:rPr lang="en-US" sz="2400" kern="1200" dirty="0">
                <a:solidFill>
                  <a:schemeClr val="accent2"/>
                </a:solidFill>
                <a:latin typeface="+mn-lt"/>
                <a:ea typeface="+mn-ea"/>
                <a:cs typeface="+mn-cs"/>
                <a:sym typeface="Calibri"/>
              </a:rPr>
              <a:t>quality</a:t>
            </a:r>
            <a:r>
              <a:rPr lang="en-US" sz="2400" kern="1200" dirty="0">
                <a:solidFill>
                  <a:schemeClr val="bg1"/>
                </a:solidFill>
                <a:latin typeface="+mn-lt"/>
                <a:ea typeface="+mn-ea"/>
                <a:cs typeface="+mn-cs"/>
                <a:sym typeface="Calibri"/>
              </a:rPr>
              <a:t> plays a critical role in making informed </a:t>
            </a:r>
            <a:r>
              <a:rPr lang="en-US" sz="2400" kern="1200" dirty="0">
                <a:solidFill>
                  <a:schemeClr val="accent2"/>
                </a:solidFill>
                <a:latin typeface="+mn-lt"/>
                <a:ea typeface="+mn-ea"/>
                <a:cs typeface="+mn-cs"/>
                <a:sym typeface="Calibri"/>
              </a:rPr>
              <a:t>decisions</a:t>
            </a:r>
            <a:r>
              <a:rPr lang="en-US" sz="2400" kern="1200" dirty="0">
                <a:solidFill>
                  <a:schemeClr val="bg1"/>
                </a:solidFill>
                <a:latin typeface="+mn-lt"/>
                <a:ea typeface="+mn-ea"/>
                <a:cs typeface="+mn-cs"/>
                <a:sym typeface="Calibri"/>
              </a:rPr>
              <a:t> and achieving sustainable success. However, many organizations face significant challenges due to </a:t>
            </a:r>
            <a:r>
              <a:rPr lang="en-US" sz="2400" kern="1200" dirty="0">
                <a:solidFill>
                  <a:schemeClr val="accent2"/>
                </a:solidFill>
                <a:latin typeface="+mn-lt"/>
                <a:ea typeface="+mn-ea"/>
                <a:cs typeface="+mn-cs"/>
                <a:sym typeface="Calibri"/>
              </a:rPr>
              <a:t>dirty</a:t>
            </a:r>
            <a:r>
              <a:rPr lang="en-US" sz="2400" kern="1200" dirty="0">
                <a:solidFill>
                  <a:schemeClr val="bg1"/>
                </a:solidFill>
                <a:latin typeface="+mn-lt"/>
                <a:ea typeface="+mn-ea"/>
                <a:cs typeface="+mn-cs"/>
                <a:sym typeface="Calibri"/>
              </a:rPr>
              <a:t> and </a:t>
            </a:r>
            <a:r>
              <a:rPr lang="en-US" sz="2400" kern="1200" dirty="0">
                <a:solidFill>
                  <a:schemeClr val="accent2"/>
                </a:solidFill>
                <a:latin typeface="+mn-lt"/>
                <a:ea typeface="+mn-ea"/>
                <a:cs typeface="+mn-cs"/>
                <a:sym typeface="Calibri"/>
              </a:rPr>
              <a:t>inaccurate</a:t>
            </a:r>
            <a:r>
              <a:rPr lang="en-US" sz="2400" kern="1200" dirty="0">
                <a:solidFill>
                  <a:schemeClr val="bg1"/>
                </a:solidFill>
                <a:latin typeface="+mn-lt"/>
                <a:ea typeface="+mn-ea"/>
                <a:cs typeface="+mn-cs"/>
                <a:sym typeface="Calibri"/>
              </a:rPr>
              <a:t> data, leading to </a:t>
            </a:r>
            <a:r>
              <a:rPr lang="en-US" sz="2400" kern="1200" dirty="0">
                <a:solidFill>
                  <a:schemeClr val="accent2"/>
                </a:solidFill>
                <a:latin typeface="+mn-lt"/>
                <a:ea typeface="+mn-ea"/>
                <a:cs typeface="+mn-cs"/>
                <a:sym typeface="Calibri"/>
              </a:rPr>
              <a:t>poor decisions</a:t>
            </a:r>
            <a:r>
              <a:rPr lang="en-US" sz="2400" kern="1200" dirty="0">
                <a:solidFill>
                  <a:schemeClr val="bg1"/>
                </a:solidFill>
                <a:latin typeface="+mn-lt"/>
                <a:ea typeface="+mn-ea"/>
                <a:cs typeface="+mn-cs"/>
                <a:sym typeface="Calibri"/>
              </a:rPr>
              <a:t>, wasted </a:t>
            </a:r>
            <a:r>
              <a:rPr lang="en-US" sz="2400" kern="1200" dirty="0">
                <a:solidFill>
                  <a:schemeClr val="accent2"/>
                </a:solidFill>
                <a:latin typeface="+mn-lt"/>
                <a:ea typeface="+mn-ea"/>
                <a:cs typeface="+mn-cs"/>
                <a:sym typeface="Calibri"/>
              </a:rPr>
              <a:t>resources</a:t>
            </a:r>
            <a:r>
              <a:rPr lang="en-US" sz="2400" kern="1200" dirty="0">
                <a:solidFill>
                  <a:schemeClr val="bg1"/>
                </a:solidFill>
                <a:latin typeface="+mn-lt"/>
                <a:ea typeface="+mn-ea"/>
                <a:cs typeface="+mn-cs"/>
                <a:sym typeface="Calibri"/>
              </a:rPr>
              <a:t>, and even </a:t>
            </a:r>
            <a:r>
              <a:rPr lang="en-US" sz="2400" kern="1200" dirty="0">
                <a:solidFill>
                  <a:schemeClr val="accent2"/>
                </a:solidFill>
                <a:latin typeface="+mn-lt"/>
                <a:ea typeface="+mn-ea"/>
                <a:cs typeface="+mn-cs"/>
                <a:sym typeface="Calibri"/>
              </a:rPr>
              <a:t>legal</a:t>
            </a:r>
            <a:r>
              <a:rPr lang="en-US" sz="2400" kern="1200" dirty="0">
                <a:solidFill>
                  <a:schemeClr val="bg1"/>
                </a:solidFill>
                <a:latin typeface="+mn-lt"/>
                <a:ea typeface="+mn-ea"/>
                <a:cs typeface="+mn-cs"/>
                <a:sym typeface="Calibri"/>
              </a:rPr>
              <a:t> issues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bg>
      <p:bgPr>
        <a:gradFill flip="none" rotWithShape="1">
          <a:gsLst>
            <a:gs pos="67000">
              <a:srgbClr val="000000"/>
            </a:gs>
            <a:gs pos="90000">
              <a:srgbClr val="7030A0"/>
            </a:gs>
          </a:gsLst>
          <a:path path="circle">
            <a:fillToRect t="100000" r="100000"/>
          </a:path>
          <a:tileRect l="-100000" b="-100000"/>
        </a:gradFill>
        <a:effectLst/>
      </p:bgPr>
    </p:bg>
    <p:spTree>
      <p:nvGrpSpPr>
        <p:cNvPr id="1" name="Shape 1072"/>
        <p:cNvGrpSpPr/>
        <p:nvPr/>
      </p:nvGrpSpPr>
      <p:grpSpPr>
        <a:xfrm>
          <a:off x="0" y="0"/>
          <a:ext cx="0" cy="0"/>
          <a:chOff x="0" y="0"/>
          <a:chExt cx="0" cy="0"/>
        </a:xfrm>
      </p:grpSpPr>
      <p:sp>
        <p:nvSpPr>
          <p:cNvPr id="1073" name="Google Shape;1073;p44"/>
          <p:cNvSpPr txBox="1"/>
          <p:nvPr/>
        </p:nvSpPr>
        <p:spPr>
          <a:xfrm>
            <a:off x="2104319" y="1657351"/>
            <a:ext cx="7731183" cy="4401205"/>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lt1"/>
              </a:buClr>
              <a:buSzPts val="4000"/>
              <a:buFont typeface="Noto Sans Symbols"/>
              <a:buChar char="⮚"/>
            </a:pPr>
            <a:r>
              <a:rPr lang="en-US" sz="4000" u="sng" dirty="0">
                <a:solidFill>
                  <a:schemeClr val="lt1"/>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xmlns="" val="tx"/>
                    </a:ext>
                  </a:extLst>
                </a:hlinkClick>
              </a:rPr>
              <a:t>Use Case </a:t>
            </a:r>
            <a:endParaRPr sz="4000" dirty="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4000"/>
              <a:buFont typeface="Noto Sans Symbols"/>
              <a:buChar char="⮚"/>
            </a:pPr>
            <a:r>
              <a:rPr lang="en-US" sz="4000" u="sng" dirty="0">
                <a:solidFill>
                  <a:schemeClr val="lt1"/>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xmlns="" val="tx"/>
                    </a:ext>
                  </a:extLst>
                </a:hlinkClick>
              </a:rPr>
              <a:t>Class diagram</a:t>
            </a:r>
            <a:endParaRPr sz="4000" u="sng" dirty="0">
              <a:solidFill>
                <a:schemeClr val="lt1"/>
              </a:solidFill>
              <a:latin typeface="Quattrocento Sans"/>
              <a:ea typeface="Quattrocento Sans"/>
              <a:cs typeface="Quattrocento Sans"/>
              <a:sym typeface="Quattrocento Sans"/>
              <a:hlinkClick r:id="rId5">
                <a:extLst>
                  <a:ext uri="{A12FA001-AC4F-418D-AE19-62706E023703}">
                    <ahyp:hlinkClr xmlns:ahyp="http://schemas.microsoft.com/office/drawing/2018/hyperlinkcolor" xmlns="" val="tx"/>
                  </a:ext>
                </a:extLst>
              </a:hlinkClick>
            </a:endParaRPr>
          </a:p>
          <a:p>
            <a:pPr marL="571500" marR="0" lvl="0" indent="-571500" algn="l" rtl="0">
              <a:spcBef>
                <a:spcPts val="0"/>
              </a:spcBef>
              <a:spcAft>
                <a:spcPts val="0"/>
              </a:spcAft>
              <a:buClr>
                <a:schemeClr val="lt1"/>
              </a:buClr>
              <a:buSzPts val="4000"/>
              <a:buFont typeface="Noto Sans Symbols"/>
              <a:buChar char="⮚"/>
            </a:pPr>
            <a:r>
              <a:rPr lang="en-US" sz="4000" u="sng" dirty="0">
                <a:solidFill>
                  <a:schemeClr val="lt1"/>
                </a:solidFill>
                <a:latin typeface="Quattrocento Sans"/>
                <a:ea typeface="Quattrocento Sans"/>
                <a:cs typeface="Quattrocento Sans"/>
                <a:sym typeface="Quattrocento Sans"/>
                <a:hlinkClick r:id="rId5">
                  <a:extLst>
                    <a:ext uri="{A12FA001-AC4F-418D-AE19-62706E023703}">
                      <ahyp:hlinkClr xmlns:ahyp="http://schemas.microsoft.com/office/drawing/2018/hyperlinkcolor" xmlns="" val="tx"/>
                    </a:ext>
                  </a:extLst>
                </a:hlinkClick>
              </a:rPr>
              <a:t>ER Diagram</a:t>
            </a:r>
            <a:endParaRPr sz="4000" dirty="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4000"/>
              <a:buFont typeface="Noto Sans Symbols"/>
              <a:buChar char="⮚"/>
            </a:pPr>
            <a:r>
              <a:rPr lang="en-US" sz="4000" u="sng" dirty="0">
                <a:solidFill>
                  <a:schemeClr val="lt1"/>
                </a:solidFill>
                <a:latin typeface="Quattrocento Sans"/>
                <a:ea typeface="Quattrocento Sans"/>
                <a:cs typeface="Quattrocento Sans"/>
                <a:sym typeface="Quattrocento Sans"/>
                <a:hlinkClick r:id="rId6">
                  <a:extLst>
                    <a:ext uri="{A12FA001-AC4F-418D-AE19-62706E023703}">
                      <ahyp:hlinkClr xmlns:ahyp="http://schemas.microsoft.com/office/drawing/2018/hyperlinkcolor" xmlns="" val="tx"/>
                    </a:ext>
                  </a:extLst>
                </a:hlinkClick>
              </a:rPr>
              <a:t>Sequence diagram</a:t>
            </a:r>
            <a:endParaRPr sz="4000" dirty="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4000"/>
              <a:buFont typeface="Noto Sans Symbols"/>
              <a:buChar char="⮚"/>
            </a:pPr>
            <a:r>
              <a:rPr lang="en-US" sz="4000" u="sng" dirty="0">
                <a:solidFill>
                  <a:schemeClr val="lt1"/>
                </a:solidFill>
                <a:latin typeface="Quattrocento Sans"/>
                <a:ea typeface="Quattrocento Sans"/>
                <a:cs typeface="Quattrocento Sans"/>
                <a:sym typeface="Quattrocento Sans"/>
                <a:hlinkClick r:id="rId5">
                  <a:extLst>
                    <a:ext uri="{A12FA001-AC4F-418D-AE19-62706E023703}">
                      <ahyp:hlinkClr xmlns:ahyp="http://schemas.microsoft.com/office/drawing/2018/hyperlinkcolor" xmlns="" val="tx"/>
                    </a:ext>
                  </a:extLst>
                </a:hlinkClick>
              </a:rPr>
              <a:t>Activity Diagram</a:t>
            </a:r>
            <a:endParaRPr sz="4000" dirty="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4000"/>
              <a:buFont typeface="Noto Sans Symbols"/>
              <a:buChar char="⮚"/>
            </a:pPr>
            <a:r>
              <a:rPr lang="en-US" sz="4000" u="sng" dirty="0">
                <a:solidFill>
                  <a:schemeClr val="lt1"/>
                </a:solidFill>
                <a:latin typeface="Quattrocento Sans"/>
                <a:ea typeface="Quattrocento Sans"/>
                <a:cs typeface="Quattrocento Sans"/>
                <a:sym typeface="Quattrocento Sans"/>
                <a:hlinkClick r:id="rId7">
                  <a:extLst>
                    <a:ext uri="{A12FA001-AC4F-418D-AE19-62706E023703}">
                      <ahyp:hlinkClr xmlns:ahyp="http://schemas.microsoft.com/office/drawing/2018/hyperlinkcolor" xmlns="" val="tx"/>
                    </a:ext>
                  </a:extLst>
                </a:hlinkClick>
              </a:rPr>
              <a:t>Context Diagram &amp; DFD</a:t>
            </a:r>
            <a:endParaRPr sz="4000" dirty="0">
              <a:solidFill>
                <a:schemeClr val="lt1"/>
              </a:solidFill>
              <a:latin typeface="Quattrocento Sans"/>
              <a:ea typeface="Quattrocento Sans"/>
              <a:cs typeface="Quattrocento Sans"/>
              <a:sym typeface="Quattrocento Sans"/>
            </a:endParaRPr>
          </a:p>
          <a:p>
            <a:pPr marL="571500" marR="0" lvl="0" indent="-571500" algn="l" rtl="0">
              <a:spcBef>
                <a:spcPts val="0"/>
              </a:spcBef>
              <a:spcAft>
                <a:spcPts val="0"/>
              </a:spcAft>
              <a:buClr>
                <a:schemeClr val="lt1"/>
              </a:buClr>
              <a:buSzPts val="4000"/>
              <a:buFont typeface="Noto Sans Symbols"/>
              <a:buChar char="⮚"/>
            </a:pPr>
            <a:r>
              <a:rPr lang="en-US" sz="4000" u="sng" dirty="0">
                <a:solidFill>
                  <a:schemeClr val="lt1"/>
                </a:solidFill>
                <a:latin typeface="Quattrocento Sans"/>
                <a:ea typeface="Quattrocento Sans"/>
                <a:cs typeface="Quattrocento Sans"/>
                <a:sym typeface="Quattrocento Sans"/>
                <a:hlinkClick r:id="rId8">
                  <a:extLst>
                    <a:ext uri="{A12FA001-AC4F-418D-AE19-62706E023703}">
                      <ahyp:hlinkClr xmlns:ahyp="http://schemas.microsoft.com/office/drawing/2018/hyperlinkcolor" xmlns="" val="tx"/>
                    </a:ext>
                  </a:extLst>
                </a:hlinkClick>
              </a:rPr>
              <a:t>Site map</a:t>
            </a:r>
            <a:endParaRPr sz="4000" dirty="0">
              <a:solidFill>
                <a:schemeClr val="lt1"/>
              </a:solidFill>
              <a:latin typeface="Quattrocento Sans"/>
              <a:ea typeface="Quattrocento Sans"/>
              <a:cs typeface="Quattrocento Sans"/>
              <a:sym typeface="Quattrocento Sans"/>
            </a:endParaRPr>
          </a:p>
        </p:txBody>
      </p:sp>
      <p:sp>
        <p:nvSpPr>
          <p:cNvPr id="1074" name="Google Shape;1074;p44"/>
          <p:cNvSpPr txBox="1"/>
          <p:nvPr/>
        </p:nvSpPr>
        <p:spPr>
          <a:xfrm>
            <a:off x="725715" y="799444"/>
            <a:ext cx="6096000" cy="584775"/>
          </a:xfrm>
          <a:prstGeom prst="rect">
            <a:avLst/>
          </a:prstGeom>
          <a:gradFill>
            <a:gsLst>
              <a:gs pos="0">
                <a:srgbClr val="000000"/>
              </a:gs>
              <a:gs pos="90000">
                <a:srgbClr val="000000"/>
              </a:gs>
            </a:gsLst>
            <a:lin ang="5400012" scaled="0"/>
          </a:gra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accent1"/>
                </a:solidFill>
                <a:latin typeface="ADLaM Display" panose="02010000000000000000" pitchFamily="2" charset="0"/>
                <a:ea typeface="ADLaM Display" panose="02010000000000000000" pitchFamily="2" charset="0"/>
                <a:cs typeface="ADLaM Display" panose="02010000000000000000" pitchFamily="2" charset="0"/>
                <a:sym typeface="Arial"/>
              </a:rPr>
              <a:t>List of Diagrams :</a:t>
            </a:r>
            <a:endParaRPr sz="3200" b="1" i="0" dirty="0">
              <a:solidFill>
                <a:schemeClr val="accen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70000">
              <a:srgbClr val="000000"/>
            </a:gs>
            <a:gs pos="100000">
              <a:srgbClr val="7030A0"/>
            </a:gs>
          </a:gsLst>
          <a:path path="circle">
            <a:fillToRect t="100000" r="100000"/>
          </a:path>
          <a:tileRect l="-100000" b="-100000"/>
        </a:gradFill>
        <a:effectLst/>
      </p:bgPr>
    </p:bg>
    <p:spTree>
      <p:nvGrpSpPr>
        <p:cNvPr id="1" name="Shape 754"/>
        <p:cNvGrpSpPr/>
        <p:nvPr/>
      </p:nvGrpSpPr>
      <p:grpSpPr>
        <a:xfrm>
          <a:off x="0" y="0"/>
          <a:ext cx="0" cy="0"/>
          <a:chOff x="0" y="0"/>
          <a:chExt cx="0" cy="0"/>
        </a:xfrm>
      </p:grpSpPr>
      <p:sp>
        <p:nvSpPr>
          <p:cNvPr id="3" name="Google Shape;713;g2daaa457fd3_0_448">
            <a:extLst>
              <a:ext uri="{FF2B5EF4-FFF2-40B4-BE49-F238E27FC236}">
                <a16:creationId xmlns:a16="http://schemas.microsoft.com/office/drawing/2014/main" id="{22298D9C-EE13-85F4-8DFC-4B6076971A78}"/>
              </a:ext>
            </a:extLst>
          </p:cNvPr>
          <p:cNvSpPr txBox="1"/>
          <p:nvPr/>
        </p:nvSpPr>
        <p:spPr>
          <a:xfrm>
            <a:off x="860080" y="142883"/>
            <a:ext cx="8809021" cy="769401"/>
          </a:xfrm>
          <a:prstGeom prst="rect">
            <a:avLst/>
          </a:prstGeom>
          <a:noFill/>
          <a:ln>
            <a:noFill/>
          </a:ln>
        </p:spPr>
        <p:txBody>
          <a:bodyPr spcFirstLastPara="1" wrap="square" lIns="91425" tIns="45700" rIns="91425" bIns="45700" anchor="t" anchorCtr="0">
            <a:spAutoFit/>
          </a:bodyPr>
          <a:lstStyle/>
          <a:p>
            <a:r>
              <a:rPr lang="en-US" sz="4400" b="1" dirty="0">
                <a:solidFill>
                  <a:schemeClr val="bg1"/>
                </a:solidFill>
                <a:latin typeface="Amasis MT Pro Black"/>
              </a:rPr>
              <a:t>ER Diagram of user Database</a:t>
            </a:r>
            <a:endParaRPr sz="4400" b="1" dirty="0">
              <a:solidFill>
                <a:schemeClr val="accent2">
                  <a:lumMod val="75000"/>
                </a:schemeClr>
              </a:solidFill>
              <a:latin typeface="Amasis MT Pro Black"/>
            </a:endParaRPr>
          </a:p>
        </p:txBody>
      </p:sp>
      <p:pic>
        <p:nvPicPr>
          <p:cNvPr id="6" name="Picture 5">
            <a:extLst>
              <a:ext uri="{FF2B5EF4-FFF2-40B4-BE49-F238E27FC236}">
                <a16:creationId xmlns:a16="http://schemas.microsoft.com/office/drawing/2014/main" id="{C0E5B5AE-CCAF-F5B0-48F5-85311D4C53C2}"/>
              </a:ext>
            </a:extLst>
          </p:cNvPr>
          <p:cNvPicPr>
            <a:picLocks noChangeAspect="1"/>
          </p:cNvPicPr>
          <p:nvPr/>
        </p:nvPicPr>
        <p:blipFill>
          <a:blip r:embed="rId3"/>
          <a:stretch>
            <a:fillRect/>
          </a:stretch>
        </p:blipFill>
        <p:spPr>
          <a:xfrm>
            <a:off x="322271" y="1059259"/>
            <a:ext cx="11709782" cy="5495450"/>
          </a:xfrm>
          <a:prstGeom prst="rect">
            <a:avLst/>
          </a:prstGeom>
        </p:spPr>
      </p:pic>
      <p:cxnSp>
        <p:nvCxnSpPr>
          <p:cNvPr id="8" name="Straight Connector 7">
            <a:extLst>
              <a:ext uri="{FF2B5EF4-FFF2-40B4-BE49-F238E27FC236}">
                <a16:creationId xmlns:a16="http://schemas.microsoft.com/office/drawing/2014/main" id="{690A2E88-751D-4832-369D-DE4B605287F0}"/>
              </a:ext>
            </a:extLst>
          </p:cNvPr>
          <p:cNvCxnSpPr/>
          <p:nvPr/>
        </p:nvCxnSpPr>
        <p:spPr>
          <a:xfrm>
            <a:off x="760491" y="184610"/>
            <a:ext cx="0" cy="80575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61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Shape 1044"/>
        <p:cNvGrpSpPr/>
        <p:nvPr/>
      </p:nvGrpSpPr>
      <p:grpSpPr>
        <a:xfrm>
          <a:off x="0" y="0"/>
          <a:ext cx="0" cy="0"/>
          <a:chOff x="0" y="0"/>
          <a:chExt cx="0" cy="0"/>
        </a:xfrm>
      </p:grpSpPr>
      <p:sp>
        <p:nvSpPr>
          <p:cNvPr id="1045" name="Google Shape;1045;p34"/>
          <p:cNvSpPr/>
          <p:nvPr/>
        </p:nvSpPr>
        <p:spPr>
          <a:xfrm>
            <a:off x="7469901" y="1121487"/>
            <a:ext cx="2241629" cy="1205177"/>
          </a:xfrm>
          <a:custGeom>
            <a:avLst/>
            <a:gdLst/>
            <a:ahLst/>
            <a:cxnLst/>
            <a:rect l="l" t="t" r="r" b="b"/>
            <a:pathLst>
              <a:path w="2241629" h="1205177" extrusionOk="0">
                <a:moveTo>
                  <a:pt x="0" y="0"/>
                </a:moveTo>
                <a:lnTo>
                  <a:pt x="2241629" y="0"/>
                </a:lnTo>
                <a:lnTo>
                  <a:pt x="2241629"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l"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sp>
        <p:nvSpPr>
          <p:cNvPr id="1046" name="Google Shape;1046;p34"/>
          <p:cNvSpPr/>
          <p:nvPr/>
        </p:nvSpPr>
        <p:spPr>
          <a:xfrm>
            <a:off x="2480468" y="2826410"/>
            <a:ext cx="2169318" cy="1205177"/>
          </a:xfrm>
          <a:custGeom>
            <a:avLst/>
            <a:gdLst/>
            <a:ahLst/>
            <a:cxnLst/>
            <a:rect l="l" t="t" r="r" b="b"/>
            <a:pathLst>
              <a:path w="2169318" h="1205177" extrusionOk="0">
                <a:moveTo>
                  <a:pt x="0" y="0"/>
                </a:moveTo>
                <a:lnTo>
                  <a:pt x="2169318" y="0"/>
                </a:lnTo>
                <a:lnTo>
                  <a:pt x="2169318"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r"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sp>
        <p:nvSpPr>
          <p:cNvPr id="1047" name="Google Shape;1047;p34"/>
          <p:cNvSpPr/>
          <p:nvPr/>
        </p:nvSpPr>
        <p:spPr>
          <a:xfrm>
            <a:off x="7469901" y="4531334"/>
            <a:ext cx="2241629" cy="1205177"/>
          </a:xfrm>
          <a:custGeom>
            <a:avLst/>
            <a:gdLst/>
            <a:ahLst/>
            <a:cxnLst/>
            <a:rect l="l" t="t" r="r" b="b"/>
            <a:pathLst>
              <a:path w="2241629" h="1205177" extrusionOk="0">
                <a:moveTo>
                  <a:pt x="0" y="0"/>
                </a:moveTo>
                <a:lnTo>
                  <a:pt x="2241629" y="0"/>
                </a:lnTo>
                <a:lnTo>
                  <a:pt x="2241629"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l"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pic>
        <p:nvPicPr>
          <p:cNvPr id="1049" name="Google Shape;1049;p34"/>
          <p:cNvPicPr preferRelativeResize="0"/>
          <p:nvPr/>
        </p:nvPicPr>
        <p:blipFill rotWithShape="1">
          <a:blip r:embed="rId3">
            <a:alphaModFix/>
          </a:blip>
          <a:srcRect/>
          <a:stretch/>
        </p:blipFill>
        <p:spPr>
          <a:xfrm>
            <a:off x="629895" y="769401"/>
            <a:ext cx="10932207" cy="5967966"/>
          </a:xfrm>
          <a:prstGeom prst="rect">
            <a:avLst/>
          </a:prstGeom>
          <a:noFill/>
          <a:ln>
            <a:noFill/>
          </a:ln>
        </p:spPr>
      </p:pic>
      <p:sp>
        <p:nvSpPr>
          <p:cNvPr id="2" name="Google Shape;713;g2daaa457fd3_0_448">
            <a:extLst>
              <a:ext uri="{FF2B5EF4-FFF2-40B4-BE49-F238E27FC236}">
                <a16:creationId xmlns:a16="http://schemas.microsoft.com/office/drawing/2014/main" id="{B4ABE376-51CC-0132-2AF3-DC015BE6D2B1}"/>
              </a:ext>
            </a:extLst>
          </p:cNvPr>
          <p:cNvSpPr txBox="1"/>
          <p:nvPr/>
        </p:nvSpPr>
        <p:spPr>
          <a:xfrm>
            <a:off x="552170" y="0"/>
            <a:ext cx="8809021" cy="769401"/>
          </a:xfrm>
          <a:prstGeom prst="rect">
            <a:avLst/>
          </a:prstGeom>
          <a:noFill/>
          <a:ln>
            <a:noFill/>
          </a:ln>
        </p:spPr>
        <p:txBody>
          <a:bodyPr spcFirstLastPara="1" wrap="square" lIns="91425" tIns="45700" rIns="91425" bIns="45700" anchor="t" anchorCtr="0">
            <a:spAutoFit/>
          </a:bodyPr>
          <a:lstStyle/>
          <a:p>
            <a:r>
              <a:rPr lang="en-US" sz="4400" b="1" dirty="0">
                <a:solidFill>
                  <a:schemeClr val="bg1"/>
                </a:solidFill>
                <a:latin typeface="Amasis MT Pro Black"/>
              </a:rPr>
              <a:t>Class Diagram</a:t>
            </a:r>
            <a:endParaRPr sz="4400" b="1" dirty="0">
              <a:solidFill>
                <a:schemeClr val="accent2">
                  <a:lumMod val="75000"/>
                </a:schemeClr>
              </a:solidFill>
              <a:latin typeface="Amasis MT Pro Black"/>
            </a:endParaRPr>
          </a:p>
        </p:txBody>
      </p:sp>
      <p:cxnSp>
        <p:nvCxnSpPr>
          <p:cNvPr id="3" name="Straight Connector 2">
            <a:extLst>
              <a:ext uri="{FF2B5EF4-FFF2-40B4-BE49-F238E27FC236}">
                <a16:creationId xmlns:a16="http://schemas.microsoft.com/office/drawing/2014/main" id="{37CC3A90-FC05-98CB-4545-F7985C1FF998}"/>
              </a:ext>
            </a:extLst>
          </p:cNvPr>
          <p:cNvCxnSpPr/>
          <p:nvPr/>
        </p:nvCxnSpPr>
        <p:spPr>
          <a:xfrm>
            <a:off x="452581" y="41727"/>
            <a:ext cx="0" cy="80575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Shape 1078"/>
        <p:cNvGrpSpPr/>
        <p:nvPr/>
      </p:nvGrpSpPr>
      <p:grpSpPr>
        <a:xfrm>
          <a:off x="0" y="0"/>
          <a:ext cx="0" cy="0"/>
          <a:chOff x="0" y="0"/>
          <a:chExt cx="0" cy="0"/>
        </a:xfrm>
      </p:grpSpPr>
      <p:sp>
        <p:nvSpPr>
          <p:cNvPr id="1079" name="Google Shape;1079;p45"/>
          <p:cNvSpPr/>
          <p:nvPr/>
        </p:nvSpPr>
        <p:spPr>
          <a:xfrm>
            <a:off x="7469901" y="1121487"/>
            <a:ext cx="2241629" cy="1205177"/>
          </a:xfrm>
          <a:custGeom>
            <a:avLst/>
            <a:gdLst/>
            <a:ahLst/>
            <a:cxnLst/>
            <a:rect l="l" t="t" r="r" b="b"/>
            <a:pathLst>
              <a:path w="2241629" h="1205177" extrusionOk="0">
                <a:moveTo>
                  <a:pt x="0" y="0"/>
                </a:moveTo>
                <a:lnTo>
                  <a:pt x="2241629" y="0"/>
                </a:lnTo>
                <a:lnTo>
                  <a:pt x="2241629"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l"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sp>
        <p:nvSpPr>
          <p:cNvPr id="1080" name="Google Shape;1080;p45"/>
          <p:cNvSpPr/>
          <p:nvPr/>
        </p:nvSpPr>
        <p:spPr>
          <a:xfrm>
            <a:off x="2480468" y="2826410"/>
            <a:ext cx="2169318" cy="1205177"/>
          </a:xfrm>
          <a:custGeom>
            <a:avLst/>
            <a:gdLst/>
            <a:ahLst/>
            <a:cxnLst/>
            <a:rect l="l" t="t" r="r" b="b"/>
            <a:pathLst>
              <a:path w="2169318" h="1205177" extrusionOk="0">
                <a:moveTo>
                  <a:pt x="0" y="0"/>
                </a:moveTo>
                <a:lnTo>
                  <a:pt x="2169318" y="0"/>
                </a:lnTo>
                <a:lnTo>
                  <a:pt x="2169318"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r"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sp>
        <p:nvSpPr>
          <p:cNvPr id="1081" name="Google Shape;1081;p45"/>
          <p:cNvSpPr/>
          <p:nvPr/>
        </p:nvSpPr>
        <p:spPr>
          <a:xfrm>
            <a:off x="7469901" y="4531334"/>
            <a:ext cx="2241629" cy="1205177"/>
          </a:xfrm>
          <a:custGeom>
            <a:avLst/>
            <a:gdLst/>
            <a:ahLst/>
            <a:cxnLst/>
            <a:rect l="l" t="t" r="r" b="b"/>
            <a:pathLst>
              <a:path w="2241629" h="1205177" extrusionOk="0">
                <a:moveTo>
                  <a:pt x="0" y="0"/>
                </a:moveTo>
                <a:lnTo>
                  <a:pt x="2241629" y="0"/>
                </a:lnTo>
                <a:lnTo>
                  <a:pt x="2241629"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l"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sp>
        <p:nvSpPr>
          <p:cNvPr id="1082" name="Google Shape;1082;p45"/>
          <p:cNvSpPr txBox="1"/>
          <p:nvPr/>
        </p:nvSpPr>
        <p:spPr>
          <a:xfrm>
            <a:off x="618803" y="126653"/>
            <a:ext cx="11573197" cy="724247"/>
          </a:xfrm>
          <a:prstGeom prst="rect">
            <a:avLst/>
          </a:prstGeom>
          <a:noFill/>
          <a:ln>
            <a:noFill/>
          </a:ln>
        </p:spPr>
        <p:txBody>
          <a:bodyPr spcFirstLastPara="1" wrap="square" lIns="91425" tIns="45700" rIns="91425" bIns="45700" anchor="t" anchorCtr="0">
            <a:normAutofit/>
          </a:bodyPr>
          <a:lstStyle/>
          <a:p>
            <a:pPr marL="0" marR="0" lvl="0" indent="-152400" algn="ctr" rtl="0">
              <a:spcBef>
                <a:spcPts val="0"/>
              </a:spcBef>
              <a:spcAft>
                <a:spcPts val="0"/>
              </a:spcAft>
              <a:buClr>
                <a:srgbClr val="00B0F0"/>
              </a:buClr>
              <a:buSzPts val="2400"/>
              <a:buFont typeface="Arial"/>
              <a:buChar char="​"/>
            </a:pPr>
            <a:endParaRPr dirty="0"/>
          </a:p>
        </p:txBody>
      </p:sp>
      <p:pic>
        <p:nvPicPr>
          <p:cNvPr id="1083" name="Google Shape;1083;p45"/>
          <p:cNvPicPr preferRelativeResize="0"/>
          <p:nvPr/>
        </p:nvPicPr>
        <p:blipFill rotWithShape="1">
          <a:blip r:embed="rId3">
            <a:alphaModFix/>
          </a:blip>
          <a:srcRect/>
          <a:stretch/>
        </p:blipFill>
        <p:spPr>
          <a:xfrm>
            <a:off x="1515949" y="850900"/>
            <a:ext cx="9778903" cy="5820606"/>
          </a:xfrm>
          <a:prstGeom prst="rect">
            <a:avLst/>
          </a:prstGeom>
          <a:noFill/>
          <a:ln>
            <a:noFill/>
          </a:ln>
        </p:spPr>
      </p:pic>
      <p:sp>
        <p:nvSpPr>
          <p:cNvPr id="2" name="Google Shape;713;g2daaa457fd3_0_448">
            <a:extLst>
              <a:ext uri="{FF2B5EF4-FFF2-40B4-BE49-F238E27FC236}">
                <a16:creationId xmlns:a16="http://schemas.microsoft.com/office/drawing/2014/main" id="{45202A63-412C-EB36-92CC-63291244A2FB}"/>
              </a:ext>
            </a:extLst>
          </p:cNvPr>
          <p:cNvSpPr txBox="1"/>
          <p:nvPr/>
        </p:nvSpPr>
        <p:spPr>
          <a:xfrm>
            <a:off x="701460" y="0"/>
            <a:ext cx="8809021" cy="769401"/>
          </a:xfrm>
          <a:prstGeom prst="rect">
            <a:avLst/>
          </a:prstGeom>
          <a:noFill/>
          <a:ln>
            <a:noFill/>
          </a:ln>
        </p:spPr>
        <p:txBody>
          <a:bodyPr spcFirstLastPara="1" wrap="square" lIns="91425" tIns="45700" rIns="91425" bIns="45700" anchor="t" anchorCtr="0">
            <a:spAutoFit/>
          </a:bodyPr>
          <a:lstStyle/>
          <a:p>
            <a:r>
              <a:rPr lang="en-US" sz="4400" b="1" dirty="0">
                <a:solidFill>
                  <a:schemeClr val="bg1"/>
                </a:solidFill>
                <a:latin typeface="Amasis MT Pro Black"/>
              </a:rPr>
              <a:t>USE Case</a:t>
            </a:r>
            <a:endParaRPr sz="4400" b="1" dirty="0">
              <a:solidFill>
                <a:schemeClr val="accent2">
                  <a:lumMod val="75000"/>
                </a:schemeClr>
              </a:solidFill>
              <a:latin typeface="Amasis MT Pro Black"/>
            </a:endParaRPr>
          </a:p>
        </p:txBody>
      </p:sp>
      <p:cxnSp>
        <p:nvCxnSpPr>
          <p:cNvPr id="3" name="Straight Connector 2">
            <a:extLst>
              <a:ext uri="{FF2B5EF4-FFF2-40B4-BE49-F238E27FC236}">
                <a16:creationId xmlns:a16="http://schemas.microsoft.com/office/drawing/2014/main" id="{C969FCC3-27EB-BA26-B7C5-CF7E4DADADD4}"/>
              </a:ext>
            </a:extLst>
          </p:cNvPr>
          <p:cNvCxnSpPr/>
          <p:nvPr/>
        </p:nvCxnSpPr>
        <p:spPr>
          <a:xfrm>
            <a:off x="601871" y="41727"/>
            <a:ext cx="0" cy="80575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Shape 1087"/>
        <p:cNvGrpSpPr/>
        <p:nvPr/>
      </p:nvGrpSpPr>
      <p:grpSpPr>
        <a:xfrm>
          <a:off x="0" y="0"/>
          <a:ext cx="0" cy="0"/>
          <a:chOff x="0" y="0"/>
          <a:chExt cx="0" cy="0"/>
        </a:xfrm>
      </p:grpSpPr>
      <p:sp>
        <p:nvSpPr>
          <p:cNvPr id="1088" name="Google Shape;1088;p46"/>
          <p:cNvSpPr/>
          <p:nvPr/>
        </p:nvSpPr>
        <p:spPr>
          <a:xfrm>
            <a:off x="7469901" y="1121487"/>
            <a:ext cx="2241629" cy="1205177"/>
          </a:xfrm>
          <a:custGeom>
            <a:avLst/>
            <a:gdLst/>
            <a:ahLst/>
            <a:cxnLst/>
            <a:rect l="l" t="t" r="r" b="b"/>
            <a:pathLst>
              <a:path w="2241629" h="1205177" extrusionOk="0">
                <a:moveTo>
                  <a:pt x="0" y="0"/>
                </a:moveTo>
                <a:lnTo>
                  <a:pt x="2241629" y="0"/>
                </a:lnTo>
                <a:lnTo>
                  <a:pt x="2241629"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l"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sp>
        <p:nvSpPr>
          <p:cNvPr id="1089" name="Google Shape;1089;p46"/>
          <p:cNvSpPr/>
          <p:nvPr/>
        </p:nvSpPr>
        <p:spPr>
          <a:xfrm>
            <a:off x="2480468" y="2826410"/>
            <a:ext cx="2169318" cy="1205177"/>
          </a:xfrm>
          <a:custGeom>
            <a:avLst/>
            <a:gdLst/>
            <a:ahLst/>
            <a:cxnLst/>
            <a:rect l="l" t="t" r="r" b="b"/>
            <a:pathLst>
              <a:path w="2169318" h="1205177" extrusionOk="0">
                <a:moveTo>
                  <a:pt x="0" y="0"/>
                </a:moveTo>
                <a:lnTo>
                  <a:pt x="2169318" y="0"/>
                </a:lnTo>
                <a:lnTo>
                  <a:pt x="2169318"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r"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sp>
        <p:nvSpPr>
          <p:cNvPr id="1090" name="Google Shape;1090;p46"/>
          <p:cNvSpPr/>
          <p:nvPr/>
        </p:nvSpPr>
        <p:spPr>
          <a:xfrm>
            <a:off x="7469901" y="4531334"/>
            <a:ext cx="2241629" cy="1205177"/>
          </a:xfrm>
          <a:custGeom>
            <a:avLst/>
            <a:gdLst/>
            <a:ahLst/>
            <a:cxnLst/>
            <a:rect l="l" t="t" r="r" b="b"/>
            <a:pathLst>
              <a:path w="2241629" h="1205177" extrusionOk="0">
                <a:moveTo>
                  <a:pt x="0" y="0"/>
                </a:moveTo>
                <a:lnTo>
                  <a:pt x="2241629" y="0"/>
                </a:lnTo>
                <a:lnTo>
                  <a:pt x="2241629"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l"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pic>
        <p:nvPicPr>
          <p:cNvPr id="1092" name="Google Shape;1092;p46" descr="A close-up of a computer screen&#10;&#10;Description automatically generated"/>
          <p:cNvPicPr preferRelativeResize="0"/>
          <p:nvPr/>
        </p:nvPicPr>
        <p:blipFill rotWithShape="1">
          <a:blip r:embed="rId3">
            <a:alphaModFix/>
          </a:blip>
          <a:srcRect b="10143"/>
          <a:stretch/>
        </p:blipFill>
        <p:spPr>
          <a:xfrm>
            <a:off x="152400" y="1014951"/>
            <a:ext cx="11887200" cy="5704281"/>
          </a:xfrm>
          <a:prstGeom prst="rect">
            <a:avLst/>
          </a:prstGeom>
          <a:noFill/>
          <a:ln>
            <a:noFill/>
          </a:ln>
        </p:spPr>
      </p:pic>
      <p:sp>
        <p:nvSpPr>
          <p:cNvPr id="2" name="Google Shape;713;g2daaa457fd3_0_448">
            <a:extLst>
              <a:ext uri="{FF2B5EF4-FFF2-40B4-BE49-F238E27FC236}">
                <a16:creationId xmlns:a16="http://schemas.microsoft.com/office/drawing/2014/main" id="{AE84C4A3-B6E9-C364-862B-B9DF8B9B216D}"/>
              </a:ext>
            </a:extLst>
          </p:cNvPr>
          <p:cNvSpPr txBox="1"/>
          <p:nvPr/>
        </p:nvSpPr>
        <p:spPr>
          <a:xfrm>
            <a:off x="542839" y="0"/>
            <a:ext cx="8809021" cy="769401"/>
          </a:xfrm>
          <a:prstGeom prst="rect">
            <a:avLst/>
          </a:prstGeom>
          <a:noFill/>
          <a:ln>
            <a:noFill/>
          </a:ln>
        </p:spPr>
        <p:txBody>
          <a:bodyPr spcFirstLastPara="1" wrap="square" lIns="91425" tIns="45700" rIns="91425" bIns="45700" anchor="t" anchorCtr="0">
            <a:spAutoFit/>
          </a:bodyPr>
          <a:lstStyle/>
          <a:p>
            <a:r>
              <a:rPr lang="en-US" sz="4400" b="1" dirty="0">
                <a:solidFill>
                  <a:schemeClr val="bg1"/>
                </a:solidFill>
                <a:latin typeface="Amasis MT Pro Black"/>
              </a:rPr>
              <a:t>Sequence Diagram</a:t>
            </a:r>
            <a:endParaRPr sz="4400" b="1" dirty="0">
              <a:solidFill>
                <a:schemeClr val="accent2">
                  <a:lumMod val="75000"/>
                </a:schemeClr>
              </a:solidFill>
              <a:latin typeface="Amasis MT Pro Black"/>
            </a:endParaRPr>
          </a:p>
        </p:txBody>
      </p:sp>
      <p:cxnSp>
        <p:nvCxnSpPr>
          <p:cNvPr id="3" name="Straight Connector 2">
            <a:extLst>
              <a:ext uri="{FF2B5EF4-FFF2-40B4-BE49-F238E27FC236}">
                <a16:creationId xmlns:a16="http://schemas.microsoft.com/office/drawing/2014/main" id="{EE7B578B-82AC-CDC6-6C63-C19296EFB1EB}"/>
              </a:ext>
            </a:extLst>
          </p:cNvPr>
          <p:cNvCxnSpPr/>
          <p:nvPr/>
        </p:nvCxnSpPr>
        <p:spPr>
          <a:xfrm>
            <a:off x="443250" y="41727"/>
            <a:ext cx="0" cy="80575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show="0">
  <p:cSld>
    <p:bg>
      <p:bgPr>
        <a:gradFill flip="none" rotWithShape="1">
          <a:gsLst>
            <a:gs pos="79000">
              <a:srgbClr val="000000"/>
            </a:gs>
            <a:gs pos="100000">
              <a:srgbClr val="7030A0"/>
            </a:gs>
          </a:gsLst>
          <a:path path="circle">
            <a:fillToRect t="100000" r="100000"/>
          </a:path>
          <a:tileRect l="-100000" b="-100000"/>
        </a:gradFill>
        <a:effectLst/>
      </p:bgPr>
    </p:bg>
    <p:spTree>
      <p:nvGrpSpPr>
        <p:cNvPr id="1" name="Shape 1105"/>
        <p:cNvGrpSpPr/>
        <p:nvPr/>
      </p:nvGrpSpPr>
      <p:grpSpPr>
        <a:xfrm>
          <a:off x="0" y="0"/>
          <a:ext cx="0" cy="0"/>
          <a:chOff x="0" y="0"/>
          <a:chExt cx="0" cy="0"/>
        </a:xfrm>
      </p:grpSpPr>
      <p:sp>
        <p:nvSpPr>
          <p:cNvPr id="1106" name="Google Shape;1106;p48"/>
          <p:cNvSpPr/>
          <p:nvPr/>
        </p:nvSpPr>
        <p:spPr>
          <a:xfrm>
            <a:off x="7469901" y="1121487"/>
            <a:ext cx="2241629" cy="1205177"/>
          </a:xfrm>
          <a:custGeom>
            <a:avLst/>
            <a:gdLst/>
            <a:ahLst/>
            <a:cxnLst/>
            <a:rect l="l" t="t" r="r" b="b"/>
            <a:pathLst>
              <a:path w="2241629" h="1205177" extrusionOk="0">
                <a:moveTo>
                  <a:pt x="0" y="0"/>
                </a:moveTo>
                <a:lnTo>
                  <a:pt x="2241629" y="0"/>
                </a:lnTo>
                <a:lnTo>
                  <a:pt x="2241629"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l"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sp>
        <p:nvSpPr>
          <p:cNvPr id="1107" name="Google Shape;1107;p48"/>
          <p:cNvSpPr/>
          <p:nvPr/>
        </p:nvSpPr>
        <p:spPr>
          <a:xfrm>
            <a:off x="2480468" y="2826410"/>
            <a:ext cx="2169318" cy="1205177"/>
          </a:xfrm>
          <a:custGeom>
            <a:avLst/>
            <a:gdLst/>
            <a:ahLst/>
            <a:cxnLst/>
            <a:rect l="l" t="t" r="r" b="b"/>
            <a:pathLst>
              <a:path w="2169318" h="1205177" extrusionOk="0">
                <a:moveTo>
                  <a:pt x="0" y="0"/>
                </a:moveTo>
                <a:lnTo>
                  <a:pt x="2169318" y="0"/>
                </a:lnTo>
                <a:lnTo>
                  <a:pt x="2169318"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r"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sp>
        <p:nvSpPr>
          <p:cNvPr id="1108" name="Google Shape;1108;p48"/>
          <p:cNvSpPr/>
          <p:nvPr/>
        </p:nvSpPr>
        <p:spPr>
          <a:xfrm>
            <a:off x="7469901" y="4531334"/>
            <a:ext cx="2241629" cy="1205177"/>
          </a:xfrm>
          <a:custGeom>
            <a:avLst/>
            <a:gdLst/>
            <a:ahLst/>
            <a:cxnLst/>
            <a:rect l="l" t="t" r="r" b="b"/>
            <a:pathLst>
              <a:path w="2241629" h="1205177" extrusionOk="0">
                <a:moveTo>
                  <a:pt x="0" y="0"/>
                </a:moveTo>
                <a:lnTo>
                  <a:pt x="2241629" y="0"/>
                </a:lnTo>
                <a:lnTo>
                  <a:pt x="2241629"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l"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pic>
        <p:nvPicPr>
          <p:cNvPr id="1110" name="Google Shape;1110;p48"/>
          <p:cNvPicPr preferRelativeResize="0"/>
          <p:nvPr/>
        </p:nvPicPr>
        <p:blipFill rotWithShape="1">
          <a:blip r:embed="rId3">
            <a:alphaModFix/>
          </a:blip>
          <a:srcRect/>
          <a:stretch/>
        </p:blipFill>
        <p:spPr>
          <a:xfrm>
            <a:off x="154701" y="847486"/>
            <a:ext cx="11882598" cy="5926826"/>
          </a:xfrm>
          <a:prstGeom prst="rect">
            <a:avLst/>
          </a:prstGeom>
          <a:gradFill>
            <a:gsLst>
              <a:gs pos="0">
                <a:srgbClr val="000000"/>
              </a:gs>
              <a:gs pos="90000">
                <a:srgbClr val="7030A0"/>
              </a:gs>
            </a:gsLst>
            <a:lin ang="5400012" scaled="0"/>
          </a:gradFill>
          <a:ln>
            <a:noFill/>
          </a:ln>
        </p:spPr>
      </p:pic>
      <p:sp>
        <p:nvSpPr>
          <p:cNvPr id="2" name="Google Shape;713;g2daaa457fd3_0_448">
            <a:extLst>
              <a:ext uri="{FF2B5EF4-FFF2-40B4-BE49-F238E27FC236}">
                <a16:creationId xmlns:a16="http://schemas.microsoft.com/office/drawing/2014/main" id="{46B1A128-2609-601E-2882-88FAF6D32901}"/>
              </a:ext>
            </a:extLst>
          </p:cNvPr>
          <p:cNvSpPr txBox="1"/>
          <p:nvPr/>
        </p:nvSpPr>
        <p:spPr>
          <a:xfrm>
            <a:off x="384219" y="0"/>
            <a:ext cx="9465950" cy="769401"/>
          </a:xfrm>
          <a:prstGeom prst="rect">
            <a:avLst/>
          </a:prstGeom>
          <a:noFill/>
          <a:ln>
            <a:noFill/>
          </a:ln>
        </p:spPr>
        <p:txBody>
          <a:bodyPr spcFirstLastPara="1" wrap="square" lIns="91425" tIns="45700" rIns="91425" bIns="45700" anchor="t" anchorCtr="0">
            <a:spAutoFit/>
          </a:bodyPr>
          <a:lstStyle/>
          <a:p>
            <a:r>
              <a:rPr lang="en-US" sz="4400" b="1" dirty="0">
                <a:solidFill>
                  <a:schemeClr val="bg1"/>
                </a:solidFill>
                <a:latin typeface="Amasis MT Pro Black"/>
              </a:rPr>
              <a:t>ER Diagram of System Database</a:t>
            </a:r>
            <a:endParaRPr sz="4400" b="1" dirty="0">
              <a:solidFill>
                <a:schemeClr val="accent2">
                  <a:lumMod val="75000"/>
                </a:schemeClr>
              </a:solidFill>
              <a:latin typeface="Amasis MT Pro Black"/>
            </a:endParaRPr>
          </a:p>
        </p:txBody>
      </p:sp>
      <p:cxnSp>
        <p:nvCxnSpPr>
          <p:cNvPr id="3" name="Straight Connector 2">
            <a:extLst>
              <a:ext uri="{FF2B5EF4-FFF2-40B4-BE49-F238E27FC236}">
                <a16:creationId xmlns:a16="http://schemas.microsoft.com/office/drawing/2014/main" id="{F81A9003-3673-9BE2-111C-D5FB260B272A}"/>
              </a:ext>
            </a:extLst>
          </p:cNvPr>
          <p:cNvCxnSpPr/>
          <p:nvPr/>
        </p:nvCxnSpPr>
        <p:spPr>
          <a:xfrm>
            <a:off x="284630" y="41727"/>
            <a:ext cx="0" cy="80575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Shape 1096"/>
        <p:cNvGrpSpPr/>
        <p:nvPr/>
      </p:nvGrpSpPr>
      <p:grpSpPr>
        <a:xfrm>
          <a:off x="0" y="0"/>
          <a:ext cx="0" cy="0"/>
          <a:chOff x="0" y="0"/>
          <a:chExt cx="0" cy="0"/>
        </a:xfrm>
      </p:grpSpPr>
      <p:sp>
        <p:nvSpPr>
          <p:cNvPr id="1097" name="Google Shape;1097;p47"/>
          <p:cNvSpPr/>
          <p:nvPr/>
        </p:nvSpPr>
        <p:spPr>
          <a:xfrm>
            <a:off x="7469901" y="1121487"/>
            <a:ext cx="2241629" cy="1205177"/>
          </a:xfrm>
          <a:custGeom>
            <a:avLst/>
            <a:gdLst/>
            <a:ahLst/>
            <a:cxnLst/>
            <a:rect l="l" t="t" r="r" b="b"/>
            <a:pathLst>
              <a:path w="2241629" h="1205177" extrusionOk="0">
                <a:moveTo>
                  <a:pt x="0" y="0"/>
                </a:moveTo>
                <a:lnTo>
                  <a:pt x="2241629" y="0"/>
                </a:lnTo>
                <a:lnTo>
                  <a:pt x="2241629"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l"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sp>
        <p:nvSpPr>
          <p:cNvPr id="1098" name="Google Shape;1098;p47"/>
          <p:cNvSpPr/>
          <p:nvPr/>
        </p:nvSpPr>
        <p:spPr>
          <a:xfrm>
            <a:off x="2480468" y="2826410"/>
            <a:ext cx="2169318" cy="1205177"/>
          </a:xfrm>
          <a:custGeom>
            <a:avLst/>
            <a:gdLst/>
            <a:ahLst/>
            <a:cxnLst/>
            <a:rect l="l" t="t" r="r" b="b"/>
            <a:pathLst>
              <a:path w="2169318" h="1205177" extrusionOk="0">
                <a:moveTo>
                  <a:pt x="0" y="0"/>
                </a:moveTo>
                <a:lnTo>
                  <a:pt x="2169318" y="0"/>
                </a:lnTo>
                <a:lnTo>
                  <a:pt x="2169318"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r"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sp>
        <p:nvSpPr>
          <p:cNvPr id="1099" name="Google Shape;1099;p47"/>
          <p:cNvSpPr/>
          <p:nvPr/>
        </p:nvSpPr>
        <p:spPr>
          <a:xfrm>
            <a:off x="7469901" y="4531334"/>
            <a:ext cx="2241629" cy="1205177"/>
          </a:xfrm>
          <a:custGeom>
            <a:avLst/>
            <a:gdLst/>
            <a:ahLst/>
            <a:cxnLst/>
            <a:rect l="l" t="t" r="r" b="b"/>
            <a:pathLst>
              <a:path w="2241629" h="1205177" extrusionOk="0">
                <a:moveTo>
                  <a:pt x="0" y="0"/>
                </a:moveTo>
                <a:lnTo>
                  <a:pt x="2241629" y="0"/>
                </a:lnTo>
                <a:lnTo>
                  <a:pt x="2241629" y="1205177"/>
                </a:lnTo>
                <a:lnTo>
                  <a:pt x="0" y="1205177"/>
                </a:lnTo>
                <a:lnTo>
                  <a:pt x="0" y="0"/>
                </a:lnTo>
                <a:close/>
              </a:path>
            </a:pathLst>
          </a:custGeom>
          <a:noFill/>
          <a:ln>
            <a:noFill/>
          </a:ln>
        </p:spPr>
        <p:txBody>
          <a:bodyPr spcFirstLastPara="1" wrap="square" lIns="137150" tIns="137150" rIns="137150" bIns="137150" anchor="ctr" anchorCtr="0">
            <a:noAutofit/>
          </a:bodyPr>
          <a:lstStyle/>
          <a:p>
            <a:pPr marL="0" marR="0" lvl="0" indent="0" algn="l" rtl="0">
              <a:lnSpc>
                <a:spcPct val="90000"/>
              </a:lnSpc>
              <a:spcBef>
                <a:spcPts val="0"/>
              </a:spcBef>
              <a:spcAft>
                <a:spcPts val="0"/>
              </a:spcAft>
              <a:buClr>
                <a:schemeClr val="lt1"/>
              </a:buClr>
              <a:buSzPts val="3600"/>
              <a:buFont typeface="Quattrocento Sans"/>
              <a:buNone/>
            </a:pPr>
            <a:endParaRPr sz="3600">
              <a:solidFill>
                <a:srgbClr val="F4F5FA"/>
              </a:solidFill>
              <a:latin typeface="Quattrocento Sans"/>
              <a:ea typeface="Quattrocento Sans"/>
              <a:cs typeface="Quattrocento Sans"/>
              <a:sym typeface="Quattrocento Sans"/>
            </a:endParaRPr>
          </a:p>
        </p:txBody>
      </p:sp>
      <p:pic>
        <p:nvPicPr>
          <p:cNvPr id="3" name="Picture 2">
            <a:extLst>
              <a:ext uri="{FF2B5EF4-FFF2-40B4-BE49-F238E27FC236}">
                <a16:creationId xmlns:a16="http://schemas.microsoft.com/office/drawing/2014/main" id="{14496A55-4147-6D40-A3CF-8BD5E0167D82}"/>
              </a:ext>
            </a:extLst>
          </p:cNvPr>
          <p:cNvPicPr>
            <a:picLocks noChangeAspect="1"/>
          </p:cNvPicPr>
          <p:nvPr/>
        </p:nvPicPr>
        <p:blipFill>
          <a:blip r:embed="rId3"/>
          <a:stretch>
            <a:fillRect/>
          </a:stretch>
        </p:blipFill>
        <p:spPr>
          <a:xfrm>
            <a:off x="0" y="990369"/>
            <a:ext cx="12192000" cy="5437560"/>
          </a:xfrm>
          <a:prstGeom prst="rect">
            <a:avLst/>
          </a:prstGeom>
        </p:spPr>
      </p:pic>
      <p:sp>
        <p:nvSpPr>
          <p:cNvPr id="2" name="Google Shape;713;g2daaa457fd3_0_448">
            <a:extLst>
              <a:ext uri="{FF2B5EF4-FFF2-40B4-BE49-F238E27FC236}">
                <a16:creationId xmlns:a16="http://schemas.microsoft.com/office/drawing/2014/main" id="{7247E2FD-1D41-C2DE-6B4A-0E3BEF8E2E99}"/>
              </a:ext>
            </a:extLst>
          </p:cNvPr>
          <p:cNvSpPr txBox="1"/>
          <p:nvPr/>
        </p:nvSpPr>
        <p:spPr>
          <a:xfrm>
            <a:off x="860080" y="142883"/>
            <a:ext cx="8809021" cy="769401"/>
          </a:xfrm>
          <a:prstGeom prst="rect">
            <a:avLst/>
          </a:prstGeom>
          <a:noFill/>
          <a:ln>
            <a:noFill/>
          </a:ln>
        </p:spPr>
        <p:txBody>
          <a:bodyPr spcFirstLastPara="1" wrap="square" lIns="91425" tIns="45700" rIns="91425" bIns="45700" anchor="t" anchorCtr="0">
            <a:spAutoFit/>
          </a:bodyPr>
          <a:lstStyle/>
          <a:p>
            <a:r>
              <a:rPr lang="en-US" sz="4400" b="1" dirty="0">
                <a:solidFill>
                  <a:schemeClr val="bg1"/>
                </a:solidFill>
                <a:latin typeface="Amasis MT Pro Black"/>
              </a:rPr>
              <a:t>Site Map</a:t>
            </a:r>
            <a:endParaRPr sz="4400" b="1" dirty="0">
              <a:solidFill>
                <a:schemeClr val="accent2">
                  <a:lumMod val="75000"/>
                </a:schemeClr>
              </a:solidFill>
              <a:latin typeface="Amasis MT Pro Black"/>
            </a:endParaRPr>
          </a:p>
        </p:txBody>
      </p:sp>
      <p:cxnSp>
        <p:nvCxnSpPr>
          <p:cNvPr id="4" name="Straight Connector 3">
            <a:extLst>
              <a:ext uri="{FF2B5EF4-FFF2-40B4-BE49-F238E27FC236}">
                <a16:creationId xmlns:a16="http://schemas.microsoft.com/office/drawing/2014/main" id="{1E00C72F-A86B-9638-AFC0-9CA9F6E2D536}"/>
              </a:ext>
            </a:extLst>
          </p:cNvPr>
          <p:cNvCxnSpPr/>
          <p:nvPr/>
        </p:nvCxnSpPr>
        <p:spPr>
          <a:xfrm>
            <a:off x="760491" y="184610"/>
            <a:ext cx="0" cy="80575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0" show="0">
  <p:cSld>
    <p:bg>
      <p:bgPr>
        <a:gradFill flip="none" rotWithShape="1">
          <a:gsLst>
            <a:gs pos="57000">
              <a:srgbClr val="000000"/>
            </a:gs>
            <a:gs pos="90000">
              <a:srgbClr val="7030A0"/>
            </a:gs>
          </a:gsLst>
          <a:path path="circle">
            <a:fillToRect t="100000" r="100000"/>
          </a:path>
          <a:tileRect l="-100000" b="-100000"/>
        </a:gradFill>
        <a:effectLst/>
      </p:bgPr>
    </p:bg>
    <p:spTree>
      <p:nvGrpSpPr>
        <p:cNvPr id="1" name="Shape 1054"/>
        <p:cNvGrpSpPr/>
        <p:nvPr/>
      </p:nvGrpSpPr>
      <p:grpSpPr>
        <a:xfrm>
          <a:off x="0" y="0"/>
          <a:ext cx="0" cy="0"/>
          <a:chOff x="0" y="0"/>
          <a:chExt cx="0" cy="0"/>
        </a:xfrm>
      </p:grpSpPr>
      <p:sp>
        <p:nvSpPr>
          <p:cNvPr id="1055" name="Google Shape;1055;p40"/>
          <p:cNvSpPr txBox="1"/>
          <p:nvPr/>
        </p:nvSpPr>
        <p:spPr>
          <a:xfrm>
            <a:off x="435427" y="1200248"/>
            <a:ext cx="4691049" cy="4739759"/>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lt1"/>
              </a:buClr>
              <a:buSzPts val="2800"/>
              <a:buFont typeface="Courier New"/>
              <a:buChar char="o"/>
            </a:pPr>
            <a:r>
              <a:rPr lang="en-US" sz="2800" u="sng">
                <a:solidFill>
                  <a:schemeClr val="lt1"/>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Automation﻿</a:t>
            </a:r>
            <a:endParaRPr sz="2800">
              <a:solidFill>
                <a:schemeClr val="lt1"/>
              </a:solidFill>
              <a:latin typeface="Calibri"/>
              <a:ea typeface="Calibri"/>
              <a:cs typeface="Calibri"/>
              <a:sym typeface="Calibri"/>
            </a:endParaRPr>
          </a:p>
          <a:p>
            <a:pPr marL="457200" marR="0" lvl="0" indent="-279400" algn="l" rtl="0">
              <a:spcBef>
                <a:spcPts val="0"/>
              </a:spcBef>
              <a:spcAft>
                <a:spcPts val="0"/>
              </a:spcAft>
              <a:buClr>
                <a:schemeClr val="dk1"/>
              </a:buClr>
              <a:buSzPts val="2800"/>
              <a:buFont typeface="Courier New"/>
              <a:buNone/>
            </a:pPr>
            <a:endParaRPr sz="28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800"/>
              <a:buFont typeface="Courier New"/>
              <a:buChar char="o"/>
            </a:pPr>
            <a:r>
              <a:rPr lang="en-US" sz="2800">
                <a:solidFill>
                  <a:schemeClr val="lt1"/>
                </a:solidFill>
                <a:latin typeface="Calibri"/>
                <a:ea typeface="Calibri"/>
                <a:cs typeface="Calibri"/>
                <a:sym typeface="Calibri"/>
              </a:rPr>
              <a:t>﻿</a:t>
            </a:r>
            <a:r>
              <a:rPr lang="en-US" sz="2800" u="sng">
                <a:solidFill>
                  <a:schemeClr val="lt1"/>
                </a:solidFill>
                <a:latin typeface="Calibri"/>
                <a:ea typeface="Calibri"/>
                <a:cs typeface="Calibri"/>
                <a:sym typeface="Calibri"/>
                <a:hlinkClick r:id="rId4">
                  <a:extLst>
                    <a:ext uri="{A12FA001-AC4F-418D-AE19-62706E023703}">
                      <ahyp:hlinkClr xmlns:ahyp="http://schemas.microsoft.com/office/drawing/2018/hyperlinkcolor" xmlns="" val="tx"/>
                    </a:ext>
                  </a:extLst>
                </a:hlinkClick>
              </a:rPr>
              <a:t>Data Governance﻿</a:t>
            </a:r>
            <a:endParaRPr sz="2800">
              <a:solidFill>
                <a:schemeClr val="lt1"/>
              </a:solidFill>
              <a:latin typeface="Calibri"/>
              <a:ea typeface="Calibri"/>
              <a:cs typeface="Calibri"/>
              <a:sym typeface="Calibri"/>
            </a:endParaRPr>
          </a:p>
          <a:p>
            <a:pPr marL="457200" marR="0" lvl="0" indent="-279400" algn="l" rtl="0">
              <a:spcBef>
                <a:spcPts val="0"/>
              </a:spcBef>
              <a:spcAft>
                <a:spcPts val="0"/>
              </a:spcAft>
              <a:buClr>
                <a:schemeClr val="dk1"/>
              </a:buClr>
              <a:buSzPts val="2800"/>
              <a:buFont typeface="Courier New"/>
              <a:buNone/>
            </a:pPr>
            <a:endParaRPr sz="28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800"/>
              <a:buFont typeface="Courier New"/>
              <a:buChar char="o"/>
            </a:pPr>
            <a:r>
              <a:rPr lang="en-US" sz="2800">
                <a:solidFill>
                  <a:schemeClr val="lt1"/>
                </a:solidFill>
                <a:latin typeface="Calibri"/>
                <a:ea typeface="Calibri"/>
                <a:cs typeface="Calibri"/>
                <a:sym typeface="Calibri"/>
              </a:rPr>
              <a:t>﻿</a:t>
            </a:r>
            <a:r>
              <a:rPr lang="en-US" sz="2800" u="sng">
                <a:solidFill>
                  <a:schemeClr val="lt1"/>
                </a:solidFill>
                <a:latin typeface="Calibri"/>
                <a:ea typeface="Calibri"/>
                <a:cs typeface="Calibri"/>
                <a:sym typeface="Calibri"/>
                <a:hlinkClick r:id="rId5">
                  <a:extLst>
                    <a:ext uri="{A12FA001-AC4F-418D-AE19-62706E023703}">
                      <ahyp:hlinkClr xmlns:ahyp="http://schemas.microsoft.com/office/drawing/2018/hyperlinkcolor" xmlns="" val="tx"/>
                    </a:ext>
                  </a:extLst>
                </a:hlinkClick>
              </a:rPr>
              <a:t>Anomaly Detection</a:t>
            </a:r>
            <a:r>
              <a:rPr lang="en-US" sz="2800">
                <a:solidFill>
                  <a:schemeClr val="lt1"/>
                </a:solidFill>
                <a:latin typeface="Calibri"/>
                <a:ea typeface="Calibri"/>
                <a:cs typeface="Calibri"/>
                <a:sym typeface="Calibri"/>
              </a:rPr>
              <a:t>﻿</a:t>
            </a:r>
            <a:endParaRPr sz="2800">
              <a:solidFill>
                <a:schemeClr val="lt1"/>
              </a:solidFill>
              <a:latin typeface="Calibri"/>
              <a:ea typeface="Calibri"/>
              <a:cs typeface="Calibri"/>
              <a:sym typeface="Calibri"/>
            </a:endParaRPr>
          </a:p>
          <a:p>
            <a:pPr marL="457200" marR="0" lvl="0" indent="-279400" algn="l" rtl="0">
              <a:spcBef>
                <a:spcPts val="0"/>
              </a:spcBef>
              <a:spcAft>
                <a:spcPts val="0"/>
              </a:spcAft>
              <a:buClr>
                <a:schemeClr val="dk1"/>
              </a:buClr>
              <a:buSzPts val="2800"/>
              <a:buFont typeface="Courier New"/>
              <a:buNone/>
            </a:pPr>
            <a:endParaRPr sz="28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800"/>
              <a:buFont typeface="Courier New"/>
              <a:buChar char="o"/>
            </a:pPr>
            <a:r>
              <a:rPr lang="en-US" sz="2800">
                <a:solidFill>
                  <a:schemeClr val="lt1"/>
                </a:solidFill>
                <a:latin typeface="Calibri"/>
                <a:ea typeface="Calibri"/>
                <a:cs typeface="Calibri"/>
                <a:sym typeface="Calibri"/>
              </a:rPr>
              <a:t>﻿</a:t>
            </a:r>
            <a:r>
              <a:rPr lang="en-US" sz="2800" u="sng">
                <a:solidFill>
                  <a:schemeClr val="lt1"/>
                </a:solidFill>
                <a:latin typeface="Calibri"/>
                <a:ea typeface="Calibri"/>
                <a:cs typeface="Calibri"/>
                <a:sym typeface="Calibri"/>
                <a:hlinkClick r:id="rId6">
                  <a:extLst>
                    <a:ext uri="{A12FA001-AC4F-418D-AE19-62706E023703}">
                      <ahyp:hlinkClr xmlns:ahyp="http://schemas.microsoft.com/office/drawing/2018/hyperlinkcolor" xmlns="" val="tx"/>
                    </a:ext>
                  </a:extLst>
                </a:hlinkClick>
              </a:rPr>
              <a:t>Data Validation﻿</a:t>
            </a:r>
            <a:endParaRPr sz="2800">
              <a:solidFill>
                <a:schemeClr val="lt1"/>
              </a:solidFill>
              <a:latin typeface="Calibri"/>
              <a:ea typeface="Calibri"/>
              <a:cs typeface="Calibri"/>
              <a:sym typeface="Calibri"/>
            </a:endParaRPr>
          </a:p>
          <a:p>
            <a:pPr marL="0" marR="0" lvl="0" indent="0" algn="l" rtl="0">
              <a:spcBef>
                <a:spcPts val="0"/>
              </a:spcBef>
              <a:spcAft>
                <a:spcPts val="0"/>
              </a:spcAft>
              <a:buNone/>
            </a:pPr>
            <a:endParaRPr sz="28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800"/>
              <a:buFont typeface="Courier New"/>
              <a:buChar char="o"/>
            </a:pPr>
            <a:r>
              <a:rPr lang="en-US" sz="2800">
                <a:solidFill>
                  <a:schemeClr val="lt1"/>
                </a:solidFill>
                <a:latin typeface="Calibri"/>
                <a:ea typeface="Calibri"/>
                <a:cs typeface="Calibri"/>
                <a:sym typeface="Calibri"/>
              </a:rPr>
              <a:t>﻿</a:t>
            </a:r>
            <a:r>
              <a:rPr lang="en-US" sz="2800" u="sng">
                <a:solidFill>
                  <a:schemeClr val="lt1"/>
                </a:solidFill>
                <a:latin typeface="Calibri"/>
                <a:ea typeface="Calibri"/>
                <a:cs typeface="Calibri"/>
                <a:sym typeface="Calibri"/>
                <a:hlinkClick r:id="rId7">
                  <a:extLst>
                    <a:ext uri="{A12FA001-AC4F-418D-AE19-62706E023703}">
                      <ahyp:hlinkClr xmlns:ahyp="http://schemas.microsoft.com/office/drawing/2018/hyperlinkcolor" xmlns="" val="tx"/>
                    </a:ext>
                  </a:extLst>
                </a:hlinkClick>
              </a:rPr>
              <a:t>Data Quality Metrics﻿</a:t>
            </a:r>
            <a:endParaRPr sz="2800">
              <a:solidFill>
                <a:schemeClr val="lt1"/>
              </a:solidFill>
              <a:latin typeface="Calibri"/>
              <a:ea typeface="Calibri"/>
              <a:cs typeface="Calibri"/>
              <a:sym typeface="Calibri"/>
            </a:endParaRPr>
          </a:p>
          <a:p>
            <a:pPr marL="457200" marR="0" lvl="0" indent="-279400" algn="l" rtl="0">
              <a:spcBef>
                <a:spcPts val="0"/>
              </a:spcBef>
              <a:spcAft>
                <a:spcPts val="0"/>
              </a:spcAft>
              <a:buClr>
                <a:schemeClr val="dk1"/>
              </a:buClr>
              <a:buSzPts val="2800"/>
              <a:buFont typeface="Courier New"/>
              <a:buNone/>
            </a:pPr>
            <a:endParaRPr sz="28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800"/>
              <a:buFont typeface="Courier New"/>
              <a:buChar char="o"/>
            </a:pPr>
            <a:r>
              <a:rPr lang="en-US" sz="2800">
                <a:solidFill>
                  <a:schemeClr val="lt1"/>
                </a:solidFill>
                <a:latin typeface="Calibri"/>
                <a:ea typeface="Calibri"/>
                <a:cs typeface="Calibri"/>
                <a:sym typeface="Calibri"/>
              </a:rPr>
              <a:t>﻿</a:t>
            </a:r>
            <a:r>
              <a:rPr lang="en-US" sz="2800" u="sng">
                <a:solidFill>
                  <a:schemeClr val="lt1"/>
                </a:solidFill>
                <a:latin typeface="Calibri"/>
                <a:ea typeface="Calibri"/>
                <a:cs typeface="Calibri"/>
                <a:sym typeface="Calibri"/>
                <a:hlinkClick r:id="rId8">
                  <a:extLst>
                    <a:ext uri="{A12FA001-AC4F-418D-AE19-62706E023703}">
                      <ahyp:hlinkClr xmlns:ahyp="http://schemas.microsoft.com/office/drawing/2018/hyperlinkcolor" xmlns="" val="tx"/>
                    </a:ext>
                  </a:extLst>
                </a:hlinkClick>
              </a:rPr>
              <a:t>Data Profiling</a:t>
            </a:r>
            <a:endParaRPr sz="2800">
              <a:solidFill>
                <a:schemeClr val="lt1"/>
              </a:solidFill>
              <a:latin typeface="Calibri"/>
              <a:ea typeface="Calibri"/>
              <a:cs typeface="Calibri"/>
              <a:sym typeface="Calibri"/>
            </a:endParaRPr>
          </a:p>
        </p:txBody>
      </p:sp>
      <p:sp>
        <p:nvSpPr>
          <p:cNvPr id="1056" name="Google Shape;1056;p40"/>
          <p:cNvSpPr txBox="1"/>
          <p:nvPr/>
        </p:nvSpPr>
        <p:spPr>
          <a:xfrm>
            <a:off x="435428" y="122055"/>
            <a:ext cx="60960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sng">
                <a:solidFill>
                  <a:srgbClr val="00B0F0"/>
                </a:solidFill>
                <a:latin typeface="Arial"/>
                <a:ea typeface="Arial"/>
                <a:cs typeface="Arial"/>
                <a:sym typeface="Arial"/>
              </a:rPr>
              <a:t>List of researches:</a:t>
            </a:r>
            <a:endParaRPr sz="4000" b="1" i="0">
              <a:solidFill>
                <a:srgbClr val="00B0F0"/>
              </a:solidFill>
              <a:latin typeface="Arial"/>
              <a:ea typeface="Arial"/>
              <a:cs typeface="Arial"/>
              <a:sym typeface="Arial"/>
            </a:endParaRPr>
          </a:p>
        </p:txBody>
      </p:sp>
      <p:sp>
        <p:nvSpPr>
          <p:cNvPr id="1057" name="Google Shape;1057;p40"/>
          <p:cNvSpPr txBox="1"/>
          <p:nvPr/>
        </p:nvSpPr>
        <p:spPr>
          <a:xfrm>
            <a:off x="5518015" y="1200248"/>
            <a:ext cx="6673985" cy="483209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800"/>
              <a:buFont typeface="Courier New"/>
              <a:buChar char="o"/>
            </a:pPr>
            <a:r>
              <a:rPr lang="en-US" sz="2800" u="sng" dirty="0">
                <a:solidFill>
                  <a:schemeClr val="lt1"/>
                </a:solidFill>
                <a:latin typeface="Calibri"/>
                <a:ea typeface="Calibri"/>
                <a:cs typeface="Calibri"/>
                <a:sym typeface="Calibri"/>
                <a:hlinkClick r:id="rId9">
                  <a:extLst>
                    <a:ext uri="{A12FA001-AC4F-418D-AE19-62706E023703}">
                      <ahyp:hlinkClr xmlns:ahyp="http://schemas.microsoft.com/office/drawing/2018/hyperlinkcolor" xmlns="" val="tx"/>
                    </a:ext>
                  </a:extLst>
                </a:hlinkClick>
              </a:rPr>
              <a:t>Different database systems working today</a:t>
            </a:r>
            <a:endParaRPr dirty="0"/>
          </a:p>
          <a:p>
            <a:pPr marL="342900" marR="0" lvl="0" indent="-165100" algn="l" rtl="0">
              <a:spcBef>
                <a:spcPts val="0"/>
              </a:spcBef>
              <a:spcAft>
                <a:spcPts val="0"/>
              </a:spcAft>
              <a:buClr>
                <a:schemeClr val="dk1"/>
              </a:buClr>
              <a:buSzPts val="2800"/>
              <a:buFont typeface="Courier New"/>
              <a:buNone/>
            </a:pPr>
            <a:endParaRPr sz="2800" u="sng" dirty="0">
              <a:solidFill>
                <a:schemeClr val="lt1"/>
              </a:solidFill>
              <a:latin typeface="Calibri"/>
              <a:ea typeface="Calibri"/>
              <a:cs typeface="Calibri"/>
              <a:sym typeface="Calibri"/>
              <a:hlinkClick r:id="rId9">
                <a:extLst>
                  <a:ext uri="{A12FA001-AC4F-418D-AE19-62706E023703}">
                    <ahyp:hlinkClr xmlns:ahyp="http://schemas.microsoft.com/office/drawing/2018/hyperlinkcolor" xmlns="" val="tx"/>
                  </a:ext>
                </a:extLst>
              </a:hlinkClick>
            </a:endParaRPr>
          </a:p>
          <a:p>
            <a:pPr marL="342900" marR="0" lvl="0" indent="-342900" algn="l" rtl="0">
              <a:spcBef>
                <a:spcPts val="0"/>
              </a:spcBef>
              <a:spcAft>
                <a:spcPts val="0"/>
              </a:spcAft>
              <a:buClr>
                <a:schemeClr val="lt1"/>
              </a:buClr>
              <a:buSzPts val="2800"/>
              <a:buFont typeface="Courier New"/>
              <a:buChar char="o"/>
            </a:pPr>
            <a:r>
              <a:rPr lang="en-US" sz="2800" u="sng" dirty="0">
                <a:solidFill>
                  <a:schemeClr val="lt1"/>
                </a:solidFill>
                <a:latin typeface="Calibri"/>
                <a:ea typeface="Calibri"/>
                <a:cs typeface="Calibri"/>
                <a:sym typeface="Calibri"/>
                <a:hlinkClick r:id="rId9">
                  <a:extLst>
                    <a:ext uri="{A12FA001-AC4F-418D-AE19-62706E023703}">
                      <ahyp:hlinkClr xmlns:ahyp="http://schemas.microsoft.com/office/drawing/2018/hyperlinkcolor" xmlns="" val="tx"/>
                    </a:ext>
                  </a:extLst>
                </a:hlinkClick>
              </a:rPr>
              <a:t>﻿</a:t>
            </a:r>
            <a:r>
              <a:rPr lang="en-US" sz="2800" u="sng" dirty="0">
                <a:solidFill>
                  <a:schemeClr val="lt1"/>
                </a:solidFill>
                <a:latin typeface="Calibri"/>
                <a:ea typeface="Calibri"/>
                <a:cs typeface="Calibri"/>
                <a:sym typeface="Calibri"/>
                <a:hlinkClick r:id="rId10">
                  <a:extLst>
                    <a:ext uri="{A12FA001-AC4F-418D-AE19-62706E023703}">
                      <ahyp:hlinkClr xmlns:ahyp="http://schemas.microsoft.com/office/drawing/2018/hyperlinkcolor" xmlns="" val="tx"/>
                    </a:ext>
                  </a:extLst>
                </a:hlinkClick>
              </a:rPr>
              <a:t>Data Cleaning Techniques</a:t>
            </a:r>
            <a:r>
              <a:rPr lang="en-US" sz="2800" dirty="0">
                <a:solidFill>
                  <a:schemeClr val="lt1"/>
                </a:solidFill>
                <a:latin typeface="Calibri"/>
                <a:ea typeface="Calibri"/>
                <a:cs typeface="Calibri"/>
                <a:sym typeface="Calibri"/>
              </a:rPr>
              <a:t>﻿</a:t>
            </a:r>
            <a:endParaRPr sz="2800" dirty="0">
              <a:solidFill>
                <a:schemeClr val="lt1"/>
              </a:solidFill>
              <a:latin typeface="Calibri"/>
              <a:ea typeface="Calibri"/>
              <a:cs typeface="Calibri"/>
              <a:sym typeface="Calibri"/>
            </a:endParaRPr>
          </a:p>
          <a:p>
            <a:pPr marL="342900" marR="0" lvl="0" indent="-165100" algn="l" rtl="0">
              <a:spcBef>
                <a:spcPts val="0"/>
              </a:spcBef>
              <a:spcAft>
                <a:spcPts val="0"/>
              </a:spcAft>
              <a:buClr>
                <a:schemeClr val="dk1"/>
              </a:buClr>
              <a:buSzPts val="2800"/>
              <a:buFont typeface="Courier New"/>
              <a:buNone/>
            </a:pPr>
            <a:endParaRPr sz="28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800"/>
              <a:buFont typeface="Courier New"/>
              <a:buChar char="o"/>
            </a:pPr>
            <a:r>
              <a:rPr lang="en-US" sz="2800" dirty="0">
                <a:solidFill>
                  <a:schemeClr val="lt1"/>
                </a:solidFill>
                <a:latin typeface="Calibri"/>
                <a:ea typeface="Calibri"/>
                <a:cs typeface="Calibri"/>
                <a:sym typeface="Calibri"/>
              </a:rPr>
              <a:t>﻿</a:t>
            </a:r>
            <a:r>
              <a:rPr lang="en-US" sz="2800" u="sng" dirty="0">
                <a:solidFill>
                  <a:schemeClr val="lt1"/>
                </a:solidFill>
                <a:latin typeface="Calibri"/>
                <a:ea typeface="Calibri"/>
                <a:cs typeface="Calibri"/>
                <a:sym typeface="Calibri"/>
                <a:hlinkClick r:id="rId11">
                  <a:extLst>
                    <a:ext uri="{A12FA001-AC4F-418D-AE19-62706E023703}">
                      <ahyp:hlinkClr xmlns:ahyp="http://schemas.microsoft.com/office/drawing/2018/hyperlinkcolor" xmlns="" val="tx"/>
                    </a:ext>
                  </a:extLst>
                </a:hlinkClick>
              </a:rPr>
              <a:t>Data Transformation</a:t>
            </a:r>
            <a:r>
              <a:rPr lang="en-US" sz="2800" dirty="0">
                <a:solidFill>
                  <a:schemeClr val="lt1"/>
                </a:solidFill>
                <a:latin typeface="Calibri"/>
                <a:ea typeface="Calibri"/>
                <a:cs typeface="Calibri"/>
                <a:sym typeface="Calibri"/>
              </a:rPr>
              <a:t>﻿</a:t>
            </a:r>
            <a:endParaRPr sz="2800" dirty="0">
              <a:solidFill>
                <a:schemeClr val="lt1"/>
              </a:solidFill>
              <a:latin typeface="Calibri"/>
              <a:ea typeface="Calibri"/>
              <a:cs typeface="Calibri"/>
              <a:sym typeface="Calibri"/>
            </a:endParaRPr>
          </a:p>
          <a:p>
            <a:pPr marL="342900" marR="0" lvl="0" indent="-165100" algn="l" rtl="0">
              <a:spcBef>
                <a:spcPts val="0"/>
              </a:spcBef>
              <a:spcAft>
                <a:spcPts val="0"/>
              </a:spcAft>
              <a:buClr>
                <a:schemeClr val="dk1"/>
              </a:buClr>
              <a:buSzPts val="2800"/>
              <a:buFont typeface="Courier New"/>
              <a:buNone/>
            </a:pPr>
            <a:endParaRPr sz="28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800"/>
              <a:buFont typeface="Courier New"/>
              <a:buChar char="o"/>
            </a:pPr>
            <a:r>
              <a:rPr lang="en-US" sz="2800" dirty="0">
                <a:solidFill>
                  <a:schemeClr val="lt1"/>
                </a:solidFill>
                <a:latin typeface="Calibri"/>
                <a:ea typeface="Calibri"/>
                <a:cs typeface="Calibri"/>
                <a:sym typeface="Calibri"/>
              </a:rPr>
              <a:t>﻿</a:t>
            </a:r>
            <a:r>
              <a:rPr lang="en-US" sz="2800" u="sng" dirty="0">
                <a:solidFill>
                  <a:schemeClr val="lt1"/>
                </a:solidFill>
                <a:latin typeface="Calibri"/>
                <a:ea typeface="Calibri"/>
                <a:cs typeface="Calibri"/>
                <a:sym typeface="Calibri"/>
                <a:hlinkClick r:id="rId12">
                  <a:extLst>
                    <a:ext uri="{A12FA001-AC4F-418D-AE19-62706E023703}">
                      <ahyp:hlinkClr xmlns:ahyp="http://schemas.microsoft.com/office/drawing/2018/hyperlinkcolor" xmlns="" val="tx"/>
                    </a:ext>
                  </a:extLst>
                </a:hlinkClick>
              </a:rPr>
              <a:t>Testing and Validation﻿</a:t>
            </a:r>
            <a:endParaRPr sz="2800" dirty="0">
              <a:solidFill>
                <a:schemeClr val="lt1"/>
              </a:solidFill>
              <a:latin typeface="Calibri"/>
              <a:ea typeface="Calibri"/>
              <a:cs typeface="Calibri"/>
              <a:sym typeface="Calibri"/>
            </a:endParaRPr>
          </a:p>
          <a:p>
            <a:pPr marL="342900" marR="0" lvl="0" indent="-165100" algn="l" rtl="0">
              <a:spcBef>
                <a:spcPts val="0"/>
              </a:spcBef>
              <a:spcAft>
                <a:spcPts val="0"/>
              </a:spcAft>
              <a:buClr>
                <a:schemeClr val="dk1"/>
              </a:buClr>
              <a:buSzPts val="2800"/>
              <a:buFont typeface="Courier New"/>
              <a:buNone/>
            </a:pPr>
            <a:endParaRPr sz="28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800"/>
              <a:buFont typeface="Courier New"/>
              <a:buChar char="o"/>
            </a:pPr>
            <a:r>
              <a:rPr lang="en-US" sz="2800" dirty="0">
                <a:solidFill>
                  <a:schemeClr val="lt1"/>
                </a:solidFill>
                <a:latin typeface="Calibri"/>
                <a:ea typeface="Calibri"/>
                <a:cs typeface="Calibri"/>
                <a:sym typeface="Calibri"/>
              </a:rPr>
              <a:t>﻿</a:t>
            </a:r>
            <a:r>
              <a:rPr lang="en-US" sz="2800" u="sng" dirty="0">
                <a:solidFill>
                  <a:schemeClr val="lt1"/>
                </a:solidFill>
                <a:latin typeface="Calibri"/>
                <a:ea typeface="Calibri"/>
                <a:cs typeface="Calibri"/>
                <a:sym typeface="Calibri"/>
                <a:hlinkClick r:id="rId13">
                  <a:extLst>
                    <a:ext uri="{A12FA001-AC4F-418D-AE19-62706E023703}">
                      <ahyp:hlinkClr xmlns:ahyp="http://schemas.microsoft.com/office/drawing/2018/hyperlinkcolor" xmlns="" val="tx"/>
                    </a:ext>
                  </a:extLst>
                </a:hlinkClick>
              </a:rPr>
              <a:t>Training and Documentation﻿</a:t>
            </a:r>
            <a:endParaRPr sz="2800" dirty="0">
              <a:solidFill>
                <a:schemeClr val="lt1"/>
              </a:solidFill>
              <a:latin typeface="Calibri"/>
              <a:ea typeface="Calibri"/>
              <a:cs typeface="Calibri"/>
              <a:sym typeface="Calibri"/>
            </a:endParaRPr>
          </a:p>
          <a:p>
            <a:pPr marL="342900" marR="0" lvl="0" indent="-165100" algn="l" rtl="0">
              <a:spcBef>
                <a:spcPts val="0"/>
              </a:spcBef>
              <a:spcAft>
                <a:spcPts val="0"/>
              </a:spcAft>
              <a:buClr>
                <a:schemeClr val="dk1"/>
              </a:buClr>
              <a:buSzPts val="2800"/>
              <a:buFont typeface="Courier New"/>
              <a:buNone/>
            </a:pPr>
            <a:endParaRPr sz="28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800"/>
              <a:buFont typeface="Courier New"/>
              <a:buChar char="o"/>
            </a:pPr>
            <a:r>
              <a:rPr lang="en-US" sz="2800" dirty="0">
                <a:solidFill>
                  <a:schemeClr val="lt1"/>
                </a:solidFill>
                <a:latin typeface="Calibri"/>
                <a:ea typeface="Calibri"/>
                <a:cs typeface="Calibri"/>
                <a:sym typeface="Calibri"/>
              </a:rPr>
              <a:t>﻿</a:t>
            </a:r>
            <a:r>
              <a:rPr lang="en-US" sz="2800" u="sng" dirty="0">
                <a:solidFill>
                  <a:schemeClr val="lt1"/>
                </a:solidFill>
                <a:latin typeface="Calibri"/>
                <a:ea typeface="Calibri"/>
                <a:cs typeface="Calibri"/>
                <a:sym typeface="Calibri"/>
                <a:hlinkClick r:id="rId14">
                  <a:extLst>
                    <a:ext uri="{A12FA001-AC4F-418D-AE19-62706E023703}">
                      <ahyp:hlinkClr xmlns:ahyp="http://schemas.microsoft.com/office/drawing/2018/hyperlinkcolor" xmlns="" val="tx"/>
                    </a:ext>
                  </a:extLst>
                </a:hlinkClick>
              </a:rPr>
              <a:t>Data Integration﻿</a:t>
            </a:r>
            <a:endParaRPr sz="2800"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0" show="0">
  <p:cSld>
    <p:bg>
      <p:bgPr>
        <a:gradFill flip="none" rotWithShape="1">
          <a:gsLst>
            <a:gs pos="64000">
              <a:srgbClr val="000000"/>
            </a:gs>
            <a:gs pos="100000">
              <a:srgbClr val="7030A0"/>
            </a:gs>
          </a:gsLst>
          <a:path path="circle">
            <a:fillToRect t="100000" r="100000"/>
          </a:path>
          <a:tileRect l="-100000" b="-100000"/>
        </a:gradFill>
        <a:effectLst/>
      </p:bgPr>
    </p:bg>
    <p:spTree>
      <p:nvGrpSpPr>
        <p:cNvPr id="1" name="Shape 1062"/>
        <p:cNvGrpSpPr/>
        <p:nvPr/>
      </p:nvGrpSpPr>
      <p:grpSpPr>
        <a:xfrm>
          <a:off x="0" y="0"/>
          <a:ext cx="0" cy="0"/>
          <a:chOff x="0" y="0"/>
          <a:chExt cx="0" cy="0"/>
        </a:xfrm>
      </p:grpSpPr>
      <p:sp>
        <p:nvSpPr>
          <p:cNvPr id="1063" name="Google Shape;1063;p41"/>
          <p:cNvSpPr txBox="1"/>
          <p:nvPr/>
        </p:nvSpPr>
        <p:spPr>
          <a:xfrm>
            <a:off x="435428" y="1122762"/>
            <a:ext cx="7085960" cy="4570482"/>
          </a:xfrm>
          <a:prstGeom prst="rect">
            <a:avLst/>
          </a:prstGeom>
          <a:noFill/>
          <a:ln>
            <a:noFill/>
          </a:ln>
        </p:spPr>
        <p:txBody>
          <a:bodyPr spcFirstLastPara="1" wrap="square" lIns="0" tIns="0" rIns="0" bIns="0" anchor="t" anchorCtr="0">
            <a:spAutoFit/>
          </a:bodyPr>
          <a:lstStyle/>
          <a:p>
            <a:pPr marL="285750" marR="0" lvl="0" indent="-285750" algn="l" rtl="0">
              <a:lnSpc>
                <a:spcPct val="150000"/>
              </a:lnSpc>
              <a:spcBef>
                <a:spcPts val="0"/>
              </a:spcBef>
              <a:spcAft>
                <a:spcPts val="0"/>
              </a:spcAft>
              <a:buClr>
                <a:schemeClr val="lt1"/>
              </a:buClr>
              <a:buSzPts val="1800"/>
              <a:buFont typeface="Noto Sans Symbols"/>
              <a:buChar char="⮚"/>
            </a:pPr>
            <a:r>
              <a:rPr lang="en-US" sz="1800" b="1">
                <a:solidFill>
                  <a:schemeClr val="lt1"/>
                </a:solidFill>
                <a:latin typeface="Calibri"/>
                <a:ea typeface="Calibri"/>
                <a:cs typeface="Calibri"/>
                <a:sym typeface="Calibri"/>
              </a:rPr>
              <a:t>Automation and Rules:</a:t>
            </a:r>
            <a:r>
              <a:rPr lang="en-US" sz="1800">
                <a:solidFill>
                  <a:schemeClr val="lt1"/>
                </a:solidFill>
                <a:latin typeface="Calibri"/>
                <a:ea typeface="Calibri"/>
                <a:cs typeface="Calibri"/>
                <a:sym typeface="Calibri"/>
              </a:rPr>
              <a:t> We use smart tools and follow guidelines to organize data and make things run smoother.</a:t>
            </a:r>
            <a:endParaRPr lang="en-US"/>
          </a:p>
          <a:p>
            <a:pPr marL="285750" marR="0" lvl="0" indent="-171450" algn="l" rtl="0">
              <a:lnSpc>
                <a:spcPct val="150000"/>
              </a:lnSpc>
              <a:spcBef>
                <a:spcPts val="0"/>
              </a:spcBef>
              <a:spcAft>
                <a:spcPts val="0"/>
              </a:spcAft>
              <a:buClr>
                <a:schemeClr val="dk1"/>
              </a:buClr>
              <a:buSzPts val="1800"/>
              <a:buFont typeface="Noto Sans Symbols"/>
              <a:buNone/>
            </a:pPr>
            <a:endParaRPr lang="en-US" sz="1800">
              <a:solidFill>
                <a:schemeClr val="lt1"/>
              </a:solidFill>
              <a:latin typeface="Calibri"/>
              <a:ea typeface="Calibri"/>
              <a:cs typeface="Calibri"/>
              <a:sym typeface="Calibri"/>
            </a:endParaRPr>
          </a:p>
          <a:p>
            <a:pPr marL="285750" marR="0" lvl="0" indent="-285750" algn="l" rtl="0">
              <a:lnSpc>
                <a:spcPct val="150000"/>
              </a:lnSpc>
              <a:spcBef>
                <a:spcPts val="0"/>
              </a:spcBef>
              <a:spcAft>
                <a:spcPts val="0"/>
              </a:spcAft>
              <a:buClr>
                <a:schemeClr val="lt1"/>
              </a:buClr>
              <a:buSzPts val="1800"/>
              <a:buFont typeface="Noto Sans Symbols"/>
              <a:buChar char="⮚"/>
            </a:pPr>
            <a:r>
              <a:rPr lang="en-US" sz="1800" b="1">
                <a:solidFill>
                  <a:schemeClr val="lt1"/>
                </a:solidFill>
                <a:latin typeface="Calibri"/>
                <a:ea typeface="Calibri"/>
                <a:cs typeface="Calibri"/>
                <a:sym typeface="Calibri"/>
              </a:rPr>
              <a:t>Spotting Weird Stuff and Checking Data:</a:t>
            </a:r>
            <a:r>
              <a:rPr lang="en-US" sz="1800">
                <a:solidFill>
                  <a:schemeClr val="lt1"/>
                </a:solidFill>
                <a:latin typeface="Calibri"/>
                <a:ea typeface="Calibri"/>
                <a:cs typeface="Calibri"/>
                <a:sym typeface="Calibri"/>
              </a:rPr>
              <a:t> We use clever methods to find </a:t>
            </a:r>
            <a:endParaRPr lang="en-US"/>
          </a:p>
          <a:p>
            <a:pPr marL="0" marR="0" lvl="0" indent="0" algn="l" rtl="0">
              <a:lnSpc>
                <a:spcPct val="150000"/>
              </a:lnSpc>
              <a:spcBef>
                <a:spcPts val="0"/>
              </a:spcBef>
              <a:spcAft>
                <a:spcPts val="0"/>
              </a:spcAft>
              <a:buNone/>
            </a:pPr>
            <a:r>
              <a:rPr lang="en-US" sz="1800">
                <a:solidFill>
                  <a:schemeClr val="lt1"/>
                </a:solidFill>
                <a:latin typeface="Calibri"/>
                <a:ea typeface="Calibri"/>
                <a:cs typeface="Calibri"/>
                <a:sym typeface="Calibri"/>
              </a:rPr>
              <a:t>      odd things and double-check data to make sure it's right.</a:t>
            </a:r>
            <a:endParaRPr lang="en-US"/>
          </a:p>
          <a:p>
            <a:pPr marL="285750" marR="0" lvl="0" indent="-171450" algn="l" rtl="0">
              <a:lnSpc>
                <a:spcPct val="150000"/>
              </a:lnSpc>
              <a:spcBef>
                <a:spcPts val="0"/>
              </a:spcBef>
              <a:spcAft>
                <a:spcPts val="0"/>
              </a:spcAft>
              <a:buClr>
                <a:schemeClr val="dk1"/>
              </a:buClr>
              <a:buSzPts val="1800"/>
              <a:buFont typeface="Noto Sans Symbols"/>
              <a:buNone/>
            </a:pPr>
            <a:endParaRPr lang="en-US" sz="1800">
              <a:solidFill>
                <a:schemeClr val="lt1"/>
              </a:solidFill>
              <a:latin typeface="Calibri"/>
              <a:ea typeface="Calibri"/>
              <a:cs typeface="Calibri"/>
              <a:sym typeface="Calibri"/>
            </a:endParaRPr>
          </a:p>
          <a:p>
            <a:pPr marL="285750" marR="0" lvl="0" indent="-285750" algn="l" rtl="0">
              <a:lnSpc>
                <a:spcPct val="150000"/>
              </a:lnSpc>
              <a:spcBef>
                <a:spcPts val="0"/>
              </a:spcBef>
              <a:spcAft>
                <a:spcPts val="0"/>
              </a:spcAft>
              <a:buClr>
                <a:schemeClr val="lt1"/>
              </a:buClr>
              <a:buSzPts val="1800"/>
              <a:buFont typeface="Noto Sans Symbols"/>
              <a:buChar char="⮚"/>
            </a:pPr>
            <a:r>
              <a:rPr lang="en-US" sz="1800" b="1">
                <a:solidFill>
                  <a:schemeClr val="lt1"/>
                </a:solidFill>
                <a:latin typeface="Calibri"/>
                <a:ea typeface="Calibri"/>
                <a:cs typeface="Calibri"/>
                <a:sym typeface="Calibri"/>
              </a:rPr>
              <a:t>Checking Data Quality:</a:t>
            </a:r>
            <a:r>
              <a:rPr lang="en-US" sz="1800">
                <a:solidFill>
                  <a:schemeClr val="lt1"/>
                </a:solidFill>
                <a:latin typeface="Calibri"/>
                <a:ea typeface="Calibri"/>
                <a:cs typeface="Calibri"/>
                <a:sym typeface="Calibri"/>
              </a:rPr>
              <a:t> We use measures and strategies to keep data in good shape, so it's reliable for decision-making.</a:t>
            </a:r>
            <a:endParaRPr lang="en-US"/>
          </a:p>
          <a:p>
            <a:pPr marL="285750" marR="0" lvl="0" indent="-171450" algn="l" rtl="0">
              <a:lnSpc>
                <a:spcPct val="150000"/>
              </a:lnSpc>
              <a:spcBef>
                <a:spcPts val="0"/>
              </a:spcBef>
              <a:spcAft>
                <a:spcPts val="0"/>
              </a:spcAft>
              <a:buClr>
                <a:schemeClr val="dk1"/>
              </a:buClr>
              <a:buSzPts val="1800"/>
              <a:buFont typeface="Noto Sans Symbols"/>
              <a:buNone/>
            </a:pPr>
            <a:endParaRPr lang="en-US" sz="1800">
              <a:solidFill>
                <a:schemeClr val="lt1"/>
              </a:solidFill>
              <a:latin typeface="Calibri"/>
              <a:ea typeface="Calibri"/>
              <a:cs typeface="Calibri"/>
              <a:sym typeface="Calibri"/>
            </a:endParaRPr>
          </a:p>
          <a:p>
            <a:pPr marL="285750" marR="0" lvl="0" indent="-285750" algn="l" rtl="0">
              <a:lnSpc>
                <a:spcPct val="150000"/>
              </a:lnSpc>
              <a:spcBef>
                <a:spcPts val="0"/>
              </a:spcBef>
              <a:spcAft>
                <a:spcPts val="0"/>
              </a:spcAft>
              <a:buClr>
                <a:schemeClr val="lt1"/>
              </a:buClr>
              <a:buSzPts val="1800"/>
              <a:buFont typeface="Noto Sans Symbols"/>
              <a:buChar char="⮚"/>
            </a:pPr>
            <a:r>
              <a:rPr lang="en-US" sz="1800" b="1">
                <a:solidFill>
                  <a:schemeClr val="lt1"/>
                </a:solidFill>
                <a:latin typeface="Calibri"/>
                <a:ea typeface="Calibri"/>
                <a:cs typeface="Calibri"/>
                <a:sym typeface="Calibri"/>
              </a:rPr>
              <a:t>Taking Care of Data from Start to Finish: We handle data from cleaning it up to putting it together, creating a system that fits our goals.</a:t>
            </a:r>
            <a:endParaRPr lang="en-US"/>
          </a:p>
        </p:txBody>
      </p:sp>
      <p:sp>
        <p:nvSpPr>
          <p:cNvPr id="1064" name="Google Shape;1064;p41"/>
          <p:cNvSpPr txBox="1"/>
          <p:nvPr/>
        </p:nvSpPr>
        <p:spPr>
          <a:xfrm>
            <a:off x="435428" y="122055"/>
            <a:ext cx="60960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sng">
                <a:solidFill>
                  <a:srgbClr val="00B0F0"/>
                </a:solidFill>
                <a:latin typeface="Arial"/>
                <a:ea typeface="Arial"/>
                <a:cs typeface="Arial"/>
                <a:sym typeface="Arial"/>
              </a:rPr>
              <a:t>Conclusion</a:t>
            </a:r>
            <a:endParaRPr lang="en-US" sz="4000" b="1" i="0">
              <a:solidFill>
                <a:srgbClr val="00B0F0"/>
              </a:solidFill>
              <a:latin typeface="Arial"/>
              <a:ea typeface="Arial"/>
              <a:cs typeface="Arial"/>
              <a:sym typeface="Arial"/>
            </a:endParaRPr>
          </a:p>
        </p:txBody>
      </p:sp>
      <p:pic>
        <p:nvPicPr>
          <p:cNvPr id="1065" name="Google Shape;1065;p41"/>
          <p:cNvPicPr preferRelativeResize="0"/>
          <p:nvPr/>
        </p:nvPicPr>
        <p:blipFill rotWithShape="1">
          <a:blip r:embed="rId3">
            <a:alphaModFix/>
          </a:blip>
          <a:srcRect b="12789"/>
          <a:stretch/>
        </p:blipFill>
        <p:spPr>
          <a:xfrm>
            <a:off x="10318225" y="829941"/>
            <a:ext cx="1143450" cy="997202"/>
          </a:xfrm>
          <a:prstGeom prst="rect">
            <a:avLst/>
          </a:prstGeom>
          <a:solidFill>
            <a:schemeClr val="lt1"/>
          </a:solidFill>
          <a:ln>
            <a:noFill/>
          </a:ln>
        </p:spPr>
      </p:pic>
      <p:pic>
        <p:nvPicPr>
          <p:cNvPr id="1066" name="Google Shape;1066;p41"/>
          <p:cNvPicPr preferRelativeResize="0"/>
          <p:nvPr/>
        </p:nvPicPr>
        <p:blipFill rotWithShape="1">
          <a:blip r:embed="rId4">
            <a:alphaModFix/>
          </a:blip>
          <a:srcRect b="16239"/>
          <a:stretch/>
        </p:blipFill>
        <p:spPr>
          <a:xfrm>
            <a:off x="10318225" y="2215424"/>
            <a:ext cx="1164460" cy="975360"/>
          </a:xfrm>
          <a:prstGeom prst="rect">
            <a:avLst/>
          </a:prstGeom>
          <a:solidFill>
            <a:schemeClr val="lt1"/>
          </a:solidFill>
          <a:ln>
            <a:noFill/>
          </a:ln>
        </p:spPr>
      </p:pic>
      <p:pic>
        <p:nvPicPr>
          <p:cNvPr id="1067" name="Google Shape;1067;p41"/>
          <p:cNvPicPr preferRelativeResize="0"/>
          <p:nvPr/>
        </p:nvPicPr>
        <p:blipFill rotWithShape="1">
          <a:blip r:embed="rId5">
            <a:alphaModFix/>
          </a:blip>
          <a:srcRect b="15217"/>
          <a:stretch/>
        </p:blipFill>
        <p:spPr>
          <a:xfrm>
            <a:off x="10318225" y="3579065"/>
            <a:ext cx="1143450" cy="969457"/>
          </a:xfrm>
          <a:prstGeom prst="rect">
            <a:avLst/>
          </a:prstGeom>
          <a:solidFill>
            <a:schemeClr val="lt1"/>
          </a:solidFill>
          <a:ln>
            <a:noFill/>
          </a:ln>
        </p:spPr>
      </p:pic>
      <p:pic>
        <p:nvPicPr>
          <p:cNvPr id="1068" name="Google Shape;1068;p41"/>
          <p:cNvPicPr preferRelativeResize="0"/>
          <p:nvPr/>
        </p:nvPicPr>
        <p:blipFill rotWithShape="1">
          <a:blip r:embed="rId6">
            <a:alphaModFix/>
          </a:blip>
          <a:srcRect b="14394"/>
          <a:stretch/>
        </p:blipFill>
        <p:spPr>
          <a:xfrm>
            <a:off x="10318225" y="4936803"/>
            <a:ext cx="1143450" cy="978862"/>
          </a:xfrm>
          <a:prstGeom prst="rect">
            <a:avLst/>
          </a:prstGeom>
          <a:solidFill>
            <a:schemeClr val="lt1"/>
          </a:solid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5"/>
        <p:cNvGrpSpPr/>
        <p:nvPr/>
      </p:nvGrpSpPr>
      <p:grpSpPr>
        <a:xfrm>
          <a:off x="0" y="0"/>
          <a:ext cx="0" cy="0"/>
          <a:chOff x="0" y="0"/>
          <a:chExt cx="0" cy="0"/>
        </a:xfrm>
      </p:grpSpPr>
      <p:sp>
        <p:nvSpPr>
          <p:cNvPr id="1174" name="Rectangle 1173">
            <a:extLst>
              <a:ext uri="{FF2B5EF4-FFF2-40B4-BE49-F238E27FC236}">
                <a16:creationId xmlns:a16="http://schemas.microsoft.com/office/drawing/2014/main" id="{3A397E3E-B90C-4D82-BAAA-36F7AC6A45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6" name="Freeform: Shape 1175">
            <a:extLst>
              <a:ext uri="{FF2B5EF4-FFF2-40B4-BE49-F238E27FC236}">
                <a16:creationId xmlns:a16="http://schemas.microsoft.com/office/drawing/2014/main" id="{E16C8D8F-10E9-4498-ABDB-0F923F8B68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178" name="Freeform: Shape 1177">
            <a:extLst>
              <a:ext uri="{FF2B5EF4-FFF2-40B4-BE49-F238E27FC236}">
                <a16:creationId xmlns:a16="http://schemas.microsoft.com/office/drawing/2014/main" id="{1E5A83E3-8A11-4492-BB6E-F5F2240316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180" name="Freeform: Shape 1179">
            <a:extLst>
              <a:ext uri="{FF2B5EF4-FFF2-40B4-BE49-F238E27FC236}">
                <a16:creationId xmlns:a16="http://schemas.microsoft.com/office/drawing/2014/main" id="{8CF5E676-CA04-4CED-9F1E-5026ED66E6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182" name="Freeform: Shape 1181">
            <a:extLst>
              <a:ext uri="{FF2B5EF4-FFF2-40B4-BE49-F238E27FC236}">
                <a16:creationId xmlns:a16="http://schemas.microsoft.com/office/drawing/2014/main" id="{6BA9E676-A8FC-4C2F-8D78-C13ED8ABDB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184" name="Freeform: Shape 1183">
            <a:extLst>
              <a:ext uri="{FF2B5EF4-FFF2-40B4-BE49-F238E27FC236}">
                <a16:creationId xmlns:a16="http://schemas.microsoft.com/office/drawing/2014/main" id="{A2B5CBEA-F125-49B6-8335-227C325B11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86" name="Freeform: Shape 1185">
            <a:extLst>
              <a:ext uri="{FF2B5EF4-FFF2-40B4-BE49-F238E27FC236}">
                <a16:creationId xmlns:a16="http://schemas.microsoft.com/office/drawing/2014/main" id="{EECD79B5-5FC5-495F-BFD6-346C16E787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88" name="Rectangle 1187">
            <a:extLst>
              <a:ext uri="{FF2B5EF4-FFF2-40B4-BE49-F238E27FC236}">
                <a16:creationId xmlns:a16="http://schemas.microsoft.com/office/drawing/2014/main" id="{2C1D3151-5F97-4860-B56C-C98BD62CC2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32D9D048-3063-435A-8C23-26C1907E96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Rectangle 1191">
            <a:extLst>
              <a:ext uri="{FF2B5EF4-FFF2-40B4-BE49-F238E27FC236}">
                <a16:creationId xmlns:a16="http://schemas.microsoft.com/office/drawing/2014/main" id="{8DE96824-E506-4448-8704-5EC7BF7BC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Google Shape;1116;g2daaa457fd3_0_383"/>
          <p:cNvSpPr txBox="1"/>
          <p:nvPr/>
        </p:nvSpPr>
        <p:spPr>
          <a:xfrm>
            <a:off x="2381534" y="1344304"/>
            <a:ext cx="7451678" cy="2843702"/>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600"/>
              </a:spcAft>
            </a:pPr>
            <a:r>
              <a:rPr lang="en-US" sz="5400" b="1" i="1" kern="1200">
                <a:solidFill>
                  <a:schemeClr val="bg1"/>
                </a:solidFill>
                <a:latin typeface="+mj-lt"/>
                <a:ea typeface="+mj-ea"/>
                <a:cs typeface="+mj-cs"/>
                <a:sym typeface="Trebuchet MS"/>
              </a:rPr>
              <a:t>ch.4</a:t>
            </a:r>
          </a:p>
          <a:p>
            <a:pPr marL="0" lvl="0" indent="0" algn="ctr">
              <a:lnSpc>
                <a:spcPct val="90000"/>
              </a:lnSpc>
              <a:spcBef>
                <a:spcPct val="0"/>
              </a:spcBef>
              <a:spcAft>
                <a:spcPts val="600"/>
              </a:spcAft>
            </a:pPr>
            <a:r>
              <a:rPr lang="en-US" sz="5400" b="1" i="1" kern="1200">
                <a:solidFill>
                  <a:schemeClr val="bg1"/>
                </a:solidFill>
                <a:latin typeface="+mj-lt"/>
                <a:ea typeface="+mj-ea"/>
                <a:cs typeface="+mj-cs"/>
                <a:sym typeface="Trebuchet MS"/>
              </a:rPr>
              <a:t>system implementation</a:t>
            </a:r>
          </a:p>
        </p:txBody>
      </p:sp>
      <p:sp>
        <p:nvSpPr>
          <p:cNvPr id="1194" name="Oval 1193">
            <a:extLst>
              <a:ext uri="{FF2B5EF4-FFF2-40B4-BE49-F238E27FC236}">
                <a16:creationId xmlns:a16="http://schemas.microsoft.com/office/drawing/2014/main" id="{4D1A5E71-B6B6-486A-8CDC-C7ABD9B903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6" name="Oval 1195">
            <a:extLst>
              <a:ext uri="{FF2B5EF4-FFF2-40B4-BE49-F238E27FC236}">
                <a16:creationId xmlns:a16="http://schemas.microsoft.com/office/drawing/2014/main" id="{B6C541AE-9B02-44C0-B8C6-B2DEA7ED38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9"/>
        <p:cNvGrpSpPr/>
        <p:nvPr/>
      </p:nvGrpSpPr>
      <p:grpSpPr>
        <a:xfrm>
          <a:off x="0" y="0"/>
          <a:ext cx="0" cy="0"/>
          <a:chOff x="0" y="0"/>
          <a:chExt cx="0" cy="0"/>
        </a:xfrm>
      </p:grpSpPr>
      <p:sp useBgFill="1">
        <p:nvSpPr>
          <p:cNvPr id="352" name="Rectangle 351">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ight Triangle 352">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Rectangle 353">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Google Shape;340;p5"/>
          <p:cNvSpPr txBox="1"/>
          <p:nvPr/>
        </p:nvSpPr>
        <p:spPr>
          <a:xfrm>
            <a:off x="1285240" y="1050595"/>
            <a:ext cx="8074815" cy="1618489"/>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buClr>
                <a:srgbClr val="00B0F0"/>
              </a:buClr>
              <a:buSzPts val="4100"/>
            </a:pPr>
            <a:r>
              <a:rPr lang="en-US" sz="7200" kern="1200" dirty="0">
                <a:solidFill>
                  <a:schemeClr val="bg1"/>
                </a:solidFill>
                <a:latin typeface="+mj-lt"/>
                <a:ea typeface="+mj-ea"/>
                <a:cs typeface="+mj-cs"/>
                <a:sym typeface="Calibri"/>
              </a:rPr>
              <a:t>Introduction</a:t>
            </a:r>
          </a:p>
        </p:txBody>
      </p:sp>
      <p:sp>
        <p:nvSpPr>
          <p:cNvPr id="341" name="Google Shape;341;p5"/>
          <p:cNvSpPr txBox="1"/>
          <p:nvPr/>
        </p:nvSpPr>
        <p:spPr>
          <a:xfrm>
            <a:off x="1285240" y="2969469"/>
            <a:ext cx="8074815" cy="2800395"/>
          </a:xfrm>
          <a:prstGeom prst="rect">
            <a:avLst/>
          </a:prstGeom>
        </p:spPr>
        <p:txBody>
          <a:bodyPr spcFirstLastPara="1" vert="horz" lIns="91440" tIns="45720" rIns="91440" bIns="45720" rtlCol="0" anchor="t" anchorCtr="0">
            <a:normAutofit/>
          </a:bodyPr>
          <a:lstStyle/>
          <a:p>
            <a:pPr marL="0" marR="0" lvl="0" indent="-228600">
              <a:lnSpc>
                <a:spcPct val="90000"/>
              </a:lnSpc>
              <a:spcBef>
                <a:spcPts val="0"/>
              </a:spcBef>
              <a:spcAft>
                <a:spcPts val="600"/>
              </a:spcAft>
              <a:buFont typeface="Arial" panose="020B0604020202020204" pitchFamily="34" charset="0"/>
              <a:buChar char="•"/>
            </a:pPr>
            <a:r>
              <a:rPr lang="en-US" sz="2400" kern="1200" dirty="0">
                <a:solidFill>
                  <a:schemeClr val="bg1"/>
                </a:solidFill>
                <a:latin typeface="+mn-lt"/>
                <a:ea typeface="+mn-ea"/>
                <a:cs typeface="+mn-cs"/>
                <a:sym typeface="Calibri"/>
              </a:rPr>
              <a:t>"A </a:t>
            </a:r>
            <a:r>
              <a:rPr lang="en-US" sz="2400" kern="1200" dirty="0">
                <a:solidFill>
                  <a:schemeClr val="accent2"/>
                </a:solidFill>
                <a:latin typeface="+mn-lt"/>
                <a:ea typeface="+mn-ea"/>
                <a:cs typeface="+mn-cs"/>
                <a:sym typeface="Calibri"/>
              </a:rPr>
              <a:t>Data Cleansing </a:t>
            </a:r>
            <a:r>
              <a:rPr lang="en-US" sz="2400" kern="1200" dirty="0">
                <a:solidFill>
                  <a:schemeClr val="bg1"/>
                </a:solidFill>
                <a:latin typeface="+mn-lt"/>
                <a:ea typeface="+mn-ea"/>
                <a:cs typeface="+mn-cs"/>
                <a:sym typeface="Calibri"/>
              </a:rPr>
              <a:t>Project is a crucial step in any effective </a:t>
            </a:r>
            <a:r>
              <a:rPr lang="en-US" sz="2400" kern="1200" dirty="0">
                <a:solidFill>
                  <a:schemeClr val="accent2"/>
                </a:solidFill>
                <a:latin typeface="+mn-lt"/>
                <a:ea typeface="+mn-ea"/>
                <a:cs typeface="+mn-cs"/>
                <a:sym typeface="Calibri"/>
              </a:rPr>
              <a:t>data management </a:t>
            </a:r>
            <a:r>
              <a:rPr lang="en-US" sz="2400" kern="1200" dirty="0">
                <a:solidFill>
                  <a:schemeClr val="bg1"/>
                </a:solidFill>
                <a:latin typeface="+mn-lt"/>
                <a:ea typeface="+mn-ea"/>
                <a:cs typeface="+mn-cs"/>
                <a:sym typeface="Calibri"/>
              </a:rPr>
              <a:t>strategy, as it helps improve data </a:t>
            </a:r>
            <a:r>
              <a:rPr lang="en-US" sz="2400" kern="1200" dirty="0">
                <a:solidFill>
                  <a:schemeClr val="accent2"/>
                </a:solidFill>
                <a:latin typeface="+mn-lt"/>
                <a:ea typeface="+mn-ea"/>
                <a:cs typeface="+mn-cs"/>
                <a:sym typeface="Calibri"/>
              </a:rPr>
              <a:t>quality</a:t>
            </a:r>
            <a:r>
              <a:rPr lang="en-US" sz="2400" kern="1200" dirty="0">
                <a:solidFill>
                  <a:schemeClr val="bg1"/>
                </a:solidFill>
                <a:latin typeface="+mn-lt"/>
                <a:ea typeface="+mn-ea"/>
                <a:cs typeface="+mn-cs"/>
                <a:sym typeface="Calibri"/>
              </a:rPr>
              <a:t> and enhances </a:t>
            </a:r>
            <a:r>
              <a:rPr lang="en-US" sz="2400" kern="1200" dirty="0">
                <a:solidFill>
                  <a:schemeClr val="accent2"/>
                </a:solidFill>
                <a:latin typeface="+mn-lt"/>
                <a:ea typeface="+mn-ea"/>
                <a:cs typeface="+mn-cs"/>
                <a:sym typeface="Calibri"/>
              </a:rPr>
              <a:t>organizational confidence </a:t>
            </a:r>
            <a:r>
              <a:rPr lang="en-US" sz="2400" kern="1200" dirty="0">
                <a:solidFill>
                  <a:schemeClr val="bg1"/>
                </a:solidFill>
                <a:latin typeface="+mn-lt"/>
                <a:ea typeface="+mn-ea"/>
                <a:cs typeface="+mn-cs"/>
                <a:sym typeface="Calibri"/>
              </a:rPr>
              <a:t>in the information they rely on. By employing advanced techniques and tools, </a:t>
            </a:r>
            <a:r>
              <a:rPr lang="en-US" sz="2400" kern="1200" dirty="0">
                <a:solidFill>
                  <a:srgbClr val="FF0000"/>
                </a:solidFill>
                <a:latin typeface="+mn-lt"/>
                <a:ea typeface="+mn-ea"/>
                <a:cs typeface="+mn-cs"/>
                <a:sym typeface="Calibri"/>
              </a:rPr>
              <a:t>errors</a:t>
            </a:r>
            <a:r>
              <a:rPr lang="en-US" sz="2400" kern="1200" dirty="0">
                <a:solidFill>
                  <a:schemeClr val="bg1"/>
                </a:solidFill>
                <a:latin typeface="+mn-lt"/>
                <a:ea typeface="+mn-ea"/>
                <a:cs typeface="+mn-cs"/>
                <a:sym typeface="Calibri"/>
              </a:rPr>
              <a:t> can be identified and corrected, redundant or </a:t>
            </a:r>
            <a:r>
              <a:rPr lang="en-US" sz="2400" kern="1200" dirty="0">
                <a:solidFill>
                  <a:schemeClr val="accent2"/>
                </a:solidFill>
                <a:latin typeface="+mn-lt"/>
                <a:ea typeface="+mn-ea"/>
                <a:cs typeface="+mn-cs"/>
                <a:sym typeface="Calibri"/>
              </a:rPr>
              <a:t>duplicate</a:t>
            </a:r>
            <a:r>
              <a:rPr lang="en-US" sz="2400" kern="1200" dirty="0">
                <a:solidFill>
                  <a:schemeClr val="bg1"/>
                </a:solidFill>
                <a:latin typeface="+mn-lt"/>
                <a:ea typeface="+mn-ea"/>
                <a:cs typeface="+mn-cs"/>
                <a:sym typeface="Calibri"/>
              </a:rPr>
              <a:t> data can be removed, and various data </a:t>
            </a:r>
            <a:r>
              <a:rPr lang="en-US" sz="2400" kern="1200" dirty="0">
                <a:solidFill>
                  <a:schemeClr val="accent2"/>
                </a:solidFill>
                <a:latin typeface="+mn-lt"/>
                <a:ea typeface="+mn-ea"/>
                <a:cs typeface="+mn-cs"/>
                <a:sym typeface="Calibri"/>
              </a:rPr>
              <a:t>formats</a:t>
            </a:r>
            <a:r>
              <a:rPr lang="en-US" sz="2400" kern="1200" dirty="0">
                <a:solidFill>
                  <a:schemeClr val="bg1"/>
                </a:solidFill>
                <a:latin typeface="+mn-lt"/>
                <a:ea typeface="+mn-ea"/>
                <a:cs typeface="+mn-cs"/>
                <a:sym typeface="Calibri"/>
              </a:rPr>
              <a:t> can be </a:t>
            </a:r>
            <a:r>
              <a:rPr lang="en-US" sz="2400" kern="1200" dirty="0">
                <a:solidFill>
                  <a:schemeClr val="accent2"/>
                </a:solidFill>
                <a:latin typeface="+mn-lt"/>
                <a:ea typeface="+mn-ea"/>
                <a:cs typeface="+mn-cs"/>
                <a:sym typeface="Calibri"/>
              </a:rPr>
              <a:t>standardized</a:t>
            </a:r>
            <a:r>
              <a:rPr lang="en-US" sz="2400" kern="1200" dirty="0">
                <a:solidFill>
                  <a:schemeClr val="bg1"/>
                </a:solidFill>
                <a:latin typeface="+mn-lt"/>
                <a:ea typeface="+mn-ea"/>
                <a:cs typeface="+mn-cs"/>
                <a:sym typeface="Calibri"/>
              </a:rPr>
              <a:t>."</a:t>
            </a:r>
          </a:p>
        </p:txBody>
      </p:sp>
    </p:spTree>
    <p:extLst>
      <p:ext uri="{BB962C8B-B14F-4D97-AF65-F5344CB8AC3E}">
        <p14:creationId xmlns:p14="http://schemas.microsoft.com/office/powerpoint/2010/main" val="8910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sp>
        <p:nvSpPr>
          <p:cNvPr id="3" name="Google Shape;1138;g2daaa457fd3_0_661"/>
          <p:cNvSpPr txBox="1"/>
          <p:nvPr/>
        </p:nvSpPr>
        <p:spPr>
          <a:xfrm>
            <a:off x="3345762" y="476250"/>
            <a:ext cx="5639211" cy="1293000"/>
          </a:xfrm>
          <a:prstGeom prst="rect">
            <a:avLst/>
          </a:prstGeom>
          <a:noFill/>
          <a:ln>
            <a:noFill/>
          </a:ln>
        </p:spPr>
        <p:txBody>
          <a:bodyPr spcFirstLastPara="1" wrap="square" lIns="91425" tIns="91425" rIns="91425" bIns="91425" anchor="t" anchorCtr="0">
            <a:spAutoFit/>
          </a:bodyPr>
          <a:lstStyle/>
          <a:p>
            <a:r>
              <a:rPr lang="en-US" sz="3600" b="1" dirty="0">
                <a:solidFill>
                  <a:srgbClr val="00A8FF"/>
                </a:solidFill>
                <a:latin typeface="Doppio One"/>
                <a:ea typeface="Doppio One"/>
                <a:cs typeface="Doppio One"/>
                <a:sym typeface="Doppio One"/>
              </a:rPr>
              <a:t>4.1 Database Collections</a:t>
            </a:r>
          </a:p>
          <a:p>
            <a:pPr marL="0" lvl="0" indent="0" algn="l" rtl="0">
              <a:spcBef>
                <a:spcPts val="0"/>
              </a:spcBef>
              <a:spcAft>
                <a:spcPts val="0"/>
              </a:spcAft>
              <a:buNone/>
            </a:pPr>
            <a:r>
              <a:rPr lang="en-US" sz="3600" b="1" dirty="0">
                <a:solidFill>
                  <a:srgbClr val="00A8FF"/>
                </a:solidFill>
                <a:latin typeface="Doppio One"/>
                <a:ea typeface="Doppio One"/>
                <a:cs typeface="Doppio One"/>
                <a:sym typeface="Doppio One"/>
              </a:rPr>
              <a:t>Overview (5 Collections)</a:t>
            </a:r>
            <a:endParaRPr dirty="0">
              <a:solidFill>
                <a:srgbClr val="00A8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179" y="1769250"/>
            <a:ext cx="6810375" cy="42195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9868" y="1769250"/>
            <a:ext cx="1520686" cy="409872"/>
          </a:xfrm>
          <a:prstGeom prst="rect">
            <a:avLst/>
          </a:prstGeom>
        </p:spPr>
      </p:pic>
    </p:spTree>
    <p:extLst>
      <p:ext uri="{BB962C8B-B14F-4D97-AF65-F5344CB8AC3E}">
        <p14:creationId xmlns:p14="http://schemas.microsoft.com/office/powerpoint/2010/main" val="29625675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1121"/>
        <p:cNvGrpSpPr/>
        <p:nvPr/>
      </p:nvGrpSpPr>
      <p:grpSpPr>
        <a:xfrm>
          <a:off x="0" y="0"/>
          <a:ext cx="0" cy="0"/>
          <a:chOff x="0" y="0"/>
          <a:chExt cx="0" cy="0"/>
        </a:xfrm>
      </p:grpSpPr>
      <p:sp>
        <p:nvSpPr>
          <p:cNvPr id="1123" name="Google Shape;1123;g2daaa457fd3_0_622"/>
          <p:cNvSpPr txBox="1"/>
          <p:nvPr/>
        </p:nvSpPr>
        <p:spPr>
          <a:xfrm>
            <a:off x="3345763" y="476250"/>
            <a:ext cx="5500500" cy="1293000"/>
          </a:xfrm>
          <a:prstGeom prst="rect">
            <a:avLst/>
          </a:prstGeom>
          <a:noFill/>
          <a:ln>
            <a:noFill/>
          </a:ln>
        </p:spPr>
        <p:txBody>
          <a:bodyPr spcFirstLastPara="1" wrap="square" lIns="91425" tIns="91425" rIns="91425" bIns="91425" anchor="t" anchorCtr="0">
            <a:spAutoFit/>
          </a:bodyPr>
          <a:lstStyle/>
          <a:p>
            <a:r>
              <a:rPr lang="en-US" sz="3600" b="1">
                <a:solidFill>
                  <a:srgbClr val="00A8FF"/>
                </a:solidFill>
                <a:latin typeface="Doppio One"/>
                <a:ea typeface="Doppio One"/>
                <a:cs typeface="Doppio One"/>
                <a:sym typeface="Doppio One"/>
              </a:rPr>
              <a:t>4.1 Database Collections</a:t>
            </a:r>
          </a:p>
          <a:p>
            <a:pPr marL="0" lvl="0" indent="0" algn="l" rtl="0">
              <a:spcBef>
                <a:spcPts val="0"/>
              </a:spcBef>
              <a:spcAft>
                <a:spcPts val="0"/>
              </a:spcAft>
              <a:buNone/>
            </a:pPr>
            <a:r>
              <a:rPr lang="en-US" sz="3600" b="1">
                <a:solidFill>
                  <a:srgbClr val="00A8FF"/>
                </a:solidFill>
                <a:latin typeface="Doppio One"/>
                <a:ea typeface="Doppio One"/>
                <a:cs typeface="Doppio One"/>
                <a:sym typeface="Doppio One"/>
              </a:rPr>
              <a:t>Overview (5 Collections)</a:t>
            </a:r>
            <a:endParaRPr>
              <a:solidFill>
                <a:srgbClr val="00A8FF"/>
              </a:solidFill>
            </a:endParaRPr>
          </a:p>
        </p:txBody>
      </p:sp>
      <p:pic>
        <p:nvPicPr>
          <p:cNvPr id="4" name="Picture 3"/>
          <p:cNvPicPr>
            <a:picLocks noChangeAspect="1"/>
          </p:cNvPicPr>
          <p:nvPr/>
        </p:nvPicPr>
        <p:blipFill>
          <a:blip r:embed="rId3"/>
          <a:stretch>
            <a:fillRect/>
          </a:stretch>
        </p:blipFill>
        <p:spPr>
          <a:xfrm>
            <a:off x="0" y="2437643"/>
            <a:ext cx="3756556" cy="2751618"/>
          </a:xfrm>
          <a:prstGeom prst="rect">
            <a:avLst/>
          </a:prstGeom>
        </p:spPr>
      </p:pic>
      <p:pic>
        <p:nvPicPr>
          <p:cNvPr id="2" name="Picture 1"/>
          <p:cNvPicPr>
            <a:picLocks noChangeAspect="1"/>
          </p:cNvPicPr>
          <p:nvPr/>
        </p:nvPicPr>
        <p:blipFill>
          <a:blip r:embed="rId4"/>
          <a:stretch>
            <a:fillRect/>
          </a:stretch>
        </p:blipFill>
        <p:spPr>
          <a:xfrm>
            <a:off x="3756556" y="2125589"/>
            <a:ext cx="8354421" cy="3654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1128"/>
        <p:cNvGrpSpPr/>
        <p:nvPr/>
      </p:nvGrpSpPr>
      <p:grpSpPr>
        <a:xfrm>
          <a:off x="0" y="0"/>
          <a:ext cx="0" cy="0"/>
          <a:chOff x="0" y="0"/>
          <a:chExt cx="0" cy="0"/>
        </a:xfrm>
      </p:grpSpPr>
      <p:pic>
        <p:nvPicPr>
          <p:cNvPr id="1129" name="Google Shape;1129;g2daaa457fd3_0_633"/>
          <p:cNvPicPr preferRelativeResize="0"/>
          <p:nvPr/>
        </p:nvPicPr>
        <p:blipFill rotWithShape="1">
          <a:blip r:embed="rId3">
            <a:alphaModFix/>
          </a:blip>
          <a:srcRect b="76989"/>
          <a:stretch/>
        </p:blipFill>
        <p:spPr>
          <a:xfrm>
            <a:off x="8335925" y="0"/>
            <a:ext cx="3856075" cy="638550"/>
          </a:xfrm>
          <a:prstGeom prst="rect">
            <a:avLst/>
          </a:prstGeom>
          <a:noFill/>
          <a:ln>
            <a:noFill/>
          </a:ln>
        </p:spPr>
      </p:pic>
      <p:sp>
        <p:nvSpPr>
          <p:cNvPr id="1130" name="Google Shape;1130;g2daaa457fd3_0_633"/>
          <p:cNvSpPr txBox="1"/>
          <p:nvPr/>
        </p:nvSpPr>
        <p:spPr>
          <a:xfrm>
            <a:off x="3345763" y="476250"/>
            <a:ext cx="5500500" cy="1293000"/>
          </a:xfrm>
          <a:prstGeom prst="rect">
            <a:avLst/>
          </a:prstGeom>
          <a:noFill/>
          <a:ln>
            <a:noFill/>
          </a:ln>
        </p:spPr>
        <p:txBody>
          <a:bodyPr spcFirstLastPara="1" wrap="square" lIns="91425" tIns="91425" rIns="91425" bIns="91425" anchor="t" anchorCtr="0">
            <a:spAutoFit/>
          </a:bodyPr>
          <a:lstStyle/>
          <a:p>
            <a:r>
              <a:rPr lang="en-US" sz="3600" b="1">
                <a:solidFill>
                  <a:srgbClr val="00A8FF"/>
                </a:solidFill>
                <a:latin typeface="Doppio One"/>
                <a:ea typeface="Doppio One"/>
                <a:cs typeface="Doppio One"/>
                <a:sym typeface="Doppio One"/>
              </a:rPr>
              <a:t>4.1 Database Collections</a:t>
            </a:r>
          </a:p>
          <a:p>
            <a:pPr marL="0" lvl="0" indent="0" algn="l" rtl="0">
              <a:spcBef>
                <a:spcPts val="0"/>
              </a:spcBef>
              <a:spcAft>
                <a:spcPts val="0"/>
              </a:spcAft>
              <a:buNone/>
            </a:pPr>
            <a:r>
              <a:rPr lang="en-US" sz="3600" b="1">
                <a:solidFill>
                  <a:srgbClr val="00A8FF"/>
                </a:solidFill>
                <a:latin typeface="Doppio One"/>
                <a:ea typeface="Doppio One"/>
                <a:cs typeface="Doppio One"/>
                <a:sym typeface="Doppio One"/>
              </a:rPr>
              <a:t>Overview (5 Collections)</a:t>
            </a:r>
            <a:endParaRPr>
              <a:solidFill>
                <a:srgbClr val="00A8FF"/>
              </a:solidFill>
            </a:endParaRPr>
          </a:p>
        </p:txBody>
      </p:sp>
      <p:pic>
        <p:nvPicPr>
          <p:cNvPr id="2" name="Picture 1"/>
          <p:cNvPicPr>
            <a:picLocks noChangeAspect="1"/>
          </p:cNvPicPr>
          <p:nvPr/>
        </p:nvPicPr>
        <p:blipFill>
          <a:blip r:embed="rId4"/>
          <a:stretch>
            <a:fillRect/>
          </a:stretch>
        </p:blipFill>
        <p:spPr>
          <a:xfrm>
            <a:off x="0" y="2536907"/>
            <a:ext cx="12192000" cy="15575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1136"/>
        <p:cNvGrpSpPr/>
        <p:nvPr/>
      </p:nvGrpSpPr>
      <p:grpSpPr>
        <a:xfrm>
          <a:off x="0" y="0"/>
          <a:ext cx="0" cy="0"/>
          <a:chOff x="0" y="0"/>
          <a:chExt cx="0" cy="0"/>
        </a:xfrm>
      </p:grpSpPr>
      <p:pic>
        <p:nvPicPr>
          <p:cNvPr id="1137" name="Google Shape;1137;g2daaa457fd3_0_661"/>
          <p:cNvPicPr preferRelativeResize="0"/>
          <p:nvPr/>
        </p:nvPicPr>
        <p:blipFill rotWithShape="1">
          <a:blip r:embed="rId3">
            <a:alphaModFix/>
          </a:blip>
          <a:srcRect t="76989"/>
          <a:stretch/>
        </p:blipFill>
        <p:spPr>
          <a:xfrm>
            <a:off x="8335925" y="0"/>
            <a:ext cx="3856075" cy="638550"/>
          </a:xfrm>
          <a:prstGeom prst="rect">
            <a:avLst/>
          </a:prstGeom>
          <a:noFill/>
          <a:ln>
            <a:noFill/>
          </a:ln>
        </p:spPr>
      </p:pic>
      <p:sp>
        <p:nvSpPr>
          <p:cNvPr id="1138" name="Google Shape;1138;g2daaa457fd3_0_661"/>
          <p:cNvSpPr txBox="1"/>
          <p:nvPr/>
        </p:nvSpPr>
        <p:spPr>
          <a:xfrm>
            <a:off x="3345763" y="476250"/>
            <a:ext cx="5500500" cy="1293000"/>
          </a:xfrm>
          <a:prstGeom prst="rect">
            <a:avLst/>
          </a:prstGeom>
          <a:noFill/>
          <a:ln>
            <a:noFill/>
          </a:ln>
        </p:spPr>
        <p:txBody>
          <a:bodyPr spcFirstLastPara="1" wrap="square" lIns="91425" tIns="91425" rIns="91425" bIns="91425" anchor="t" anchorCtr="0">
            <a:spAutoFit/>
          </a:bodyPr>
          <a:lstStyle/>
          <a:p>
            <a:r>
              <a:rPr lang="en-US" sz="3600" b="1">
                <a:solidFill>
                  <a:srgbClr val="00A8FF"/>
                </a:solidFill>
                <a:latin typeface="Doppio One"/>
                <a:ea typeface="Doppio One"/>
                <a:cs typeface="Doppio One"/>
                <a:sym typeface="Doppio One"/>
              </a:rPr>
              <a:t>4.1 Database Collections</a:t>
            </a:r>
          </a:p>
          <a:p>
            <a:pPr marL="0" lvl="0" indent="0" algn="l" rtl="0">
              <a:spcBef>
                <a:spcPts val="0"/>
              </a:spcBef>
              <a:spcAft>
                <a:spcPts val="0"/>
              </a:spcAft>
              <a:buNone/>
            </a:pPr>
            <a:r>
              <a:rPr lang="en-US" sz="3600" b="1">
                <a:solidFill>
                  <a:srgbClr val="00A8FF"/>
                </a:solidFill>
                <a:latin typeface="Doppio One"/>
                <a:ea typeface="Doppio One"/>
                <a:cs typeface="Doppio One"/>
                <a:sym typeface="Doppio One"/>
              </a:rPr>
              <a:t>Overview (5 Collections)</a:t>
            </a:r>
            <a:endParaRPr>
              <a:solidFill>
                <a:srgbClr val="00A8FF"/>
              </a:solidFill>
            </a:endParaRPr>
          </a:p>
        </p:txBody>
      </p:sp>
      <p:pic>
        <p:nvPicPr>
          <p:cNvPr id="2" name="Picture 1"/>
          <p:cNvPicPr>
            <a:picLocks noChangeAspect="1"/>
          </p:cNvPicPr>
          <p:nvPr/>
        </p:nvPicPr>
        <p:blipFill>
          <a:blip r:embed="rId4"/>
          <a:stretch>
            <a:fillRect/>
          </a:stretch>
        </p:blipFill>
        <p:spPr>
          <a:xfrm>
            <a:off x="1" y="2577727"/>
            <a:ext cx="12192000" cy="14582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1144"/>
        <p:cNvGrpSpPr/>
        <p:nvPr/>
      </p:nvGrpSpPr>
      <p:grpSpPr>
        <a:xfrm>
          <a:off x="0" y="0"/>
          <a:ext cx="0" cy="0"/>
          <a:chOff x="0" y="0"/>
          <a:chExt cx="0" cy="0"/>
        </a:xfrm>
      </p:grpSpPr>
      <p:pic>
        <p:nvPicPr>
          <p:cNvPr id="1145" name="Google Shape;1145;g2daaa457fd3_0_647"/>
          <p:cNvPicPr preferRelativeResize="0"/>
          <p:nvPr/>
        </p:nvPicPr>
        <p:blipFill rotWithShape="1">
          <a:blip r:embed="rId3">
            <a:alphaModFix/>
          </a:blip>
          <a:srcRect t="57490" b="19498"/>
          <a:stretch/>
        </p:blipFill>
        <p:spPr>
          <a:xfrm>
            <a:off x="8335925" y="0"/>
            <a:ext cx="3856075" cy="638550"/>
          </a:xfrm>
          <a:prstGeom prst="rect">
            <a:avLst/>
          </a:prstGeom>
          <a:noFill/>
          <a:ln>
            <a:noFill/>
          </a:ln>
        </p:spPr>
      </p:pic>
      <p:sp>
        <p:nvSpPr>
          <p:cNvPr id="1146" name="Google Shape;1146;g2daaa457fd3_0_647"/>
          <p:cNvSpPr txBox="1"/>
          <p:nvPr/>
        </p:nvSpPr>
        <p:spPr>
          <a:xfrm>
            <a:off x="3345763" y="476250"/>
            <a:ext cx="5500500" cy="1293000"/>
          </a:xfrm>
          <a:prstGeom prst="rect">
            <a:avLst/>
          </a:prstGeom>
          <a:noFill/>
          <a:ln>
            <a:noFill/>
          </a:ln>
        </p:spPr>
        <p:txBody>
          <a:bodyPr spcFirstLastPara="1" wrap="square" lIns="91425" tIns="91425" rIns="91425" bIns="91425" anchor="t" anchorCtr="0">
            <a:spAutoFit/>
          </a:bodyPr>
          <a:lstStyle/>
          <a:p>
            <a:r>
              <a:rPr lang="en-US" sz="3600" b="1">
                <a:solidFill>
                  <a:srgbClr val="00A8FF"/>
                </a:solidFill>
                <a:latin typeface="Doppio One"/>
                <a:ea typeface="Doppio One"/>
                <a:cs typeface="Doppio One"/>
                <a:sym typeface="Doppio One"/>
              </a:rPr>
              <a:t>4.1 Database Collections</a:t>
            </a:r>
          </a:p>
          <a:p>
            <a:pPr marL="0" lvl="0" indent="0" algn="l" rtl="0">
              <a:spcBef>
                <a:spcPts val="0"/>
              </a:spcBef>
              <a:spcAft>
                <a:spcPts val="0"/>
              </a:spcAft>
              <a:buNone/>
            </a:pPr>
            <a:r>
              <a:rPr lang="en-US" sz="3600" b="1">
                <a:solidFill>
                  <a:srgbClr val="00A8FF"/>
                </a:solidFill>
                <a:latin typeface="Doppio One"/>
                <a:ea typeface="Doppio One"/>
                <a:cs typeface="Doppio One"/>
                <a:sym typeface="Doppio One"/>
              </a:rPr>
              <a:t>Overview (5 Collections)</a:t>
            </a:r>
            <a:endParaRPr>
              <a:solidFill>
                <a:srgbClr val="00A8FF"/>
              </a:solidFill>
            </a:endParaRPr>
          </a:p>
        </p:txBody>
      </p:sp>
      <p:pic>
        <p:nvPicPr>
          <p:cNvPr id="1147" name="Google Shape;1147;g2daaa457fd3_0_647"/>
          <p:cNvPicPr preferRelativeResize="0"/>
          <p:nvPr/>
        </p:nvPicPr>
        <p:blipFill>
          <a:blip r:embed="rId4">
            <a:alphaModFix/>
          </a:blip>
          <a:stretch>
            <a:fillRect/>
          </a:stretch>
        </p:blipFill>
        <p:spPr>
          <a:xfrm>
            <a:off x="3887925" y="1769250"/>
            <a:ext cx="4448000" cy="4570657"/>
          </a:xfrm>
          <a:prstGeom prst="rect">
            <a:avLst/>
          </a:prstGeom>
          <a:noFill/>
          <a:ln>
            <a:solidFill>
              <a:schemeClr val="accent2"/>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1152"/>
        <p:cNvGrpSpPr/>
        <p:nvPr/>
      </p:nvGrpSpPr>
      <p:grpSpPr>
        <a:xfrm>
          <a:off x="0" y="0"/>
          <a:ext cx="0" cy="0"/>
          <a:chOff x="0" y="0"/>
          <a:chExt cx="0" cy="0"/>
        </a:xfrm>
      </p:grpSpPr>
      <p:pic>
        <p:nvPicPr>
          <p:cNvPr id="1153" name="Google Shape;1153;g2daaa457fd3_0_640"/>
          <p:cNvPicPr preferRelativeResize="0"/>
          <p:nvPr/>
        </p:nvPicPr>
        <p:blipFill rotWithShape="1">
          <a:blip r:embed="rId3">
            <a:alphaModFix/>
          </a:blip>
          <a:srcRect t="16305" b="60684"/>
          <a:stretch/>
        </p:blipFill>
        <p:spPr>
          <a:xfrm>
            <a:off x="8335925" y="0"/>
            <a:ext cx="3856075" cy="638550"/>
          </a:xfrm>
          <a:prstGeom prst="rect">
            <a:avLst/>
          </a:prstGeom>
          <a:noFill/>
          <a:ln>
            <a:noFill/>
          </a:ln>
        </p:spPr>
      </p:pic>
      <p:sp>
        <p:nvSpPr>
          <p:cNvPr id="1154" name="Google Shape;1154;g2daaa457fd3_0_640"/>
          <p:cNvSpPr txBox="1"/>
          <p:nvPr/>
        </p:nvSpPr>
        <p:spPr>
          <a:xfrm>
            <a:off x="3345763" y="476250"/>
            <a:ext cx="5500500" cy="1293000"/>
          </a:xfrm>
          <a:prstGeom prst="rect">
            <a:avLst/>
          </a:prstGeom>
          <a:noFill/>
          <a:ln>
            <a:noFill/>
          </a:ln>
        </p:spPr>
        <p:txBody>
          <a:bodyPr spcFirstLastPara="1" wrap="square" lIns="91425" tIns="91425" rIns="91425" bIns="91425" anchor="t" anchorCtr="0">
            <a:spAutoFit/>
          </a:bodyPr>
          <a:lstStyle/>
          <a:p>
            <a:r>
              <a:rPr lang="en-US" sz="3600" b="1">
                <a:solidFill>
                  <a:srgbClr val="00A8FF"/>
                </a:solidFill>
                <a:latin typeface="Doppio One"/>
                <a:ea typeface="Doppio One"/>
                <a:cs typeface="Doppio One"/>
                <a:sym typeface="Doppio One"/>
              </a:rPr>
              <a:t>4.1 Database Collections</a:t>
            </a:r>
          </a:p>
          <a:p>
            <a:pPr marL="0" lvl="0" indent="0" algn="l" rtl="0">
              <a:spcBef>
                <a:spcPts val="0"/>
              </a:spcBef>
              <a:spcAft>
                <a:spcPts val="0"/>
              </a:spcAft>
              <a:buNone/>
            </a:pPr>
            <a:r>
              <a:rPr lang="en-US" sz="3600" b="1">
                <a:solidFill>
                  <a:srgbClr val="00A8FF"/>
                </a:solidFill>
                <a:latin typeface="Doppio One"/>
                <a:ea typeface="Doppio One"/>
                <a:cs typeface="Doppio One"/>
                <a:sym typeface="Doppio One"/>
              </a:rPr>
              <a:t>Overview (5 Collections)</a:t>
            </a:r>
            <a:endParaRPr>
              <a:solidFill>
                <a:srgbClr val="00A8FF"/>
              </a:solidFill>
            </a:endParaRPr>
          </a:p>
        </p:txBody>
      </p:sp>
      <p:pic>
        <p:nvPicPr>
          <p:cNvPr id="2" name="Picture 1"/>
          <p:cNvPicPr>
            <a:picLocks noChangeAspect="1"/>
          </p:cNvPicPr>
          <p:nvPr/>
        </p:nvPicPr>
        <p:blipFill>
          <a:blip r:embed="rId4"/>
          <a:stretch>
            <a:fillRect/>
          </a:stretch>
        </p:blipFill>
        <p:spPr>
          <a:xfrm>
            <a:off x="0" y="2908580"/>
            <a:ext cx="12192000" cy="1319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1152"/>
        <p:cNvGrpSpPr/>
        <p:nvPr/>
      </p:nvGrpSpPr>
      <p:grpSpPr>
        <a:xfrm>
          <a:off x="0" y="0"/>
          <a:ext cx="0" cy="0"/>
          <a:chOff x="0" y="0"/>
          <a:chExt cx="0" cy="0"/>
        </a:xfrm>
      </p:grpSpPr>
      <p:sp>
        <p:nvSpPr>
          <p:cNvPr id="1154" name="Google Shape;1154;g2daaa457fd3_0_640"/>
          <p:cNvSpPr txBox="1"/>
          <p:nvPr/>
        </p:nvSpPr>
        <p:spPr>
          <a:xfrm>
            <a:off x="3345763" y="476250"/>
            <a:ext cx="5500500" cy="1293000"/>
          </a:xfrm>
          <a:prstGeom prst="rect">
            <a:avLst/>
          </a:prstGeom>
          <a:noFill/>
          <a:ln>
            <a:noFill/>
          </a:ln>
        </p:spPr>
        <p:txBody>
          <a:bodyPr spcFirstLastPara="1" wrap="square" lIns="91425" tIns="91425" rIns="91425" bIns="91425" anchor="t" anchorCtr="0">
            <a:spAutoFit/>
          </a:bodyPr>
          <a:lstStyle/>
          <a:p>
            <a:r>
              <a:rPr lang="en-US" sz="3600" b="1">
                <a:solidFill>
                  <a:srgbClr val="00A8FF"/>
                </a:solidFill>
                <a:latin typeface="Doppio One"/>
                <a:ea typeface="Doppio One"/>
                <a:cs typeface="Doppio One"/>
                <a:sym typeface="Doppio One"/>
              </a:rPr>
              <a:t>4.1 Database Collections</a:t>
            </a:r>
          </a:p>
          <a:p>
            <a:pPr marL="0" lvl="0" indent="0" algn="l" rtl="0">
              <a:spcBef>
                <a:spcPts val="0"/>
              </a:spcBef>
              <a:spcAft>
                <a:spcPts val="0"/>
              </a:spcAft>
              <a:buNone/>
            </a:pPr>
            <a:r>
              <a:rPr lang="en-US" sz="3600" b="1">
                <a:solidFill>
                  <a:srgbClr val="00A8FF"/>
                </a:solidFill>
                <a:latin typeface="Doppio One"/>
                <a:ea typeface="Doppio One"/>
                <a:cs typeface="Doppio One"/>
                <a:sym typeface="Doppio One"/>
              </a:rPr>
              <a:t>Overview (5 Collections)</a:t>
            </a:r>
            <a:endParaRPr>
              <a:solidFill>
                <a:srgbClr val="00A8FF"/>
              </a:solidFill>
            </a:endParaRPr>
          </a:p>
        </p:txBody>
      </p:sp>
      <p:pic>
        <p:nvPicPr>
          <p:cNvPr id="5" name="Google Shape;1161;g2daaa457fd3_0_654"/>
          <p:cNvPicPr preferRelativeResize="0"/>
          <p:nvPr/>
        </p:nvPicPr>
        <p:blipFill rotWithShape="1">
          <a:blip r:embed="rId3"/>
          <a:srcRect t="38493" b="38496"/>
          <a:stretch/>
        </p:blipFill>
        <p:spPr>
          <a:xfrm>
            <a:off x="9155575" y="0"/>
            <a:ext cx="3036425" cy="476250"/>
          </a:xfrm>
          <a:prstGeom prst="rect">
            <a:avLst/>
          </a:prstGeom>
          <a:noFill/>
        </p:spPr>
      </p:pic>
      <p:pic>
        <p:nvPicPr>
          <p:cNvPr id="3" name="Picture 2"/>
          <p:cNvPicPr>
            <a:picLocks noChangeAspect="1"/>
          </p:cNvPicPr>
          <p:nvPr/>
        </p:nvPicPr>
        <p:blipFill>
          <a:blip r:embed="rId4"/>
          <a:stretch>
            <a:fillRect/>
          </a:stretch>
        </p:blipFill>
        <p:spPr>
          <a:xfrm>
            <a:off x="0" y="1745780"/>
            <a:ext cx="12192000" cy="5112220"/>
          </a:xfrm>
          <a:prstGeom prst="rect">
            <a:avLst/>
          </a:prstGeom>
        </p:spPr>
      </p:pic>
    </p:spTree>
    <p:extLst>
      <p:ext uri="{BB962C8B-B14F-4D97-AF65-F5344CB8AC3E}">
        <p14:creationId xmlns:p14="http://schemas.microsoft.com/office/powerpoint/2010/main" val="397323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1152"/>
        <p:cNvGrpSpPr/>
        <p:nvPr/>
      </p:nvGrpSpPr>
      <p:grpSpPr>
        <a:xfrm>
          <a:off x="0" y="0"/>
          <a:ext cx="0" cy="0"/>
          <a:chOff x="0" y="0"/>
          <a:chExt cx="0" cy="0"/>
        </a:xfrm>
      </p:grpSpPr>
      <p:sp>
        <p:nvSpPr>
          <p:cNvPr id="1154" name="Google Shape;1154;g2daaa457fd3_0_640"/>
          <p:cNvSpPr txBox="1"/>
          <p:nvPr/>
        </p:nvSpPr>
        <p:spPr>
          <a:xfrm>
            <a:off x="3345763" y="476250"/>
            <a:ext cx="5500500" cy="1293000"/>
          </a:xfrm>
          <a:prstGeom prst="rect">
            <a:avLst/>
          </a:prstGeom>
          <a:noFill/>
          <a:ln>
            <a:noFill/>
          </a:ln>
        </p:spPr>
        <p:txBody>
          <a:bodyPr spcFirstLastPara="1" wrap="square" lIns="91425" tIns="91425" rIns="91425" bIns="91425" anchor="t" anchorCtr="0">
            <a:spAutoFit/>
          </a:bodyPr>
          <a:lstStyle/>
          <a:p>
            <a:r>
              <a:rPr lang="en-US" sz="3600" b="1">
                <a:solidFill>
                  <a:srgbClr val="00A8FF"/>
                </a:solidFill>
                <a:latin typeface="Doppio One"/>
                <a:ea typeface="Doppio One"/>
                <a:cs typeface="Doppio One"/>
                <a:sym typeface="Doppio One"/>
              </a:rPr>
              <a:t>4.1 Database Collections</a:t>
            </a:r>
          </a:p>
          <a:p>
            <a:pPr marL="0" lvl="0" indent="0" algn="l" rtl="0">
              <a:spcBef>
                <a:spcPts val="0"/>
              </a:spcBef>
              <a:spcAft>
                <a:spcPts val="0"/>
              </a:spcAft>
              <a:buNone/>
            </a:pPr>
            <a:r>
              <a:rPr lang="en-US" sz="3600" b="1">
                <a:solidFill>
                  <a:srgbClr val="00A8FF"/>
                </a:solidFill>
                <a:latin typeface="Doppio One"/>
                <a:ea typeface="Doppio One"/>
                <a:cs typeface="Doppio One"/>
                <a:sym typeface="Doppio One"/>
              </a:rPr>
              <a:t>Overview (5 Collections)</a:t>
            </a:r>
            <a:endParaRPr>
              <a:solidFill>
                <a:srgbClr val="00A8FF"/>
              </a:solidFill>
            </a:endParaRPr>
          </a:p>
        </p:txBody>
      </p:sp>
      <p:pic>
        <p:nvPicPr>
          <p:cNvPr id="5" name="Google Shape;1161;g2daaa457fd3_0_654"/>
          <p:cNvPicPr preferRelativeResize="0"/>
          <p:nvPr/>
        </p:nvPicPr>
        <p:blipFill rotWithShape="1">
          <a:blip r:embed="rId3"/>
          <a:srcRect t="38493" b="38496"/>
          <a:stretch/>
        </p:blipFill>
        <p:spPr>
          <a:xfrm>
            <a:off x="9155575" y="0"/>
            <a:ext cx="3036425" cy="476250"/>
          </a:xfrm>
          <a:prstGeom prst="rect">
            <a:avLst/>
          </a:prstGeom>
          <a:noFill/>
        </p:spPr>
      </p:pic>
      <p:pic>
        <p:nvPicPr>
          <p:cNvPr id="2" name="Picture 1"/>
          <p:cNvPicPr>
            <a:picLocks noChangeAspect="1"/>
          </p:cNvPicPr>
          <p:nvPr/>
        </p:nvPicPr>
        <p:blipFill>
          <a:blip r:embed="rId4"/>
          <a:stretch>
            <a:fillRect/>
          </a:stretch>
        </p:blipFill>
        <p:spPr>
          <a:xfrm>
            <a:off x="0" y="1672696"/>
            <a:ext cx="12192000" cy="5185304"/>
          </a:xfrm>
          <a:prstGeom prst="rect">
            <a:avLst/>
          </a:prstGeom>
        </p:spPr>
      </p:pic>
    </p:spTree>
    <p:extLst>
      <p:ext uri="{BB962C8B-B14F-4D97-AF65-F5344CB8AC3E}">
        <p14:creationId xmlns:p14="http://schemas.microsoft.com/office/powerpoint/2010/main" val="23114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80"/>
        <p:cNvGrpSpPr/>
        <p:nvPr/>
      </p:nvGrpSpPr>
      <p:grpSpPr>
        <a:xfrm>
          <a:off x="0" y="0"/>
          <a:ext cx="0" cy="0"/>
          <a:chOff x="0" y="0"/>
          <a:chExt cx="0" cy="0"/>
        </a:xfrm>
      </p:grpSpPr>
      <p:sp useBgFill="1">
        <p:nvSpPr>
          <p:cNvPr id="1192" name="Rectangle 1191">
            <a:extLst>
              <a:ext uri="{FF2B5EF4-FFF2-40B4-BE49-F238E27FC236}">
                <a16:creationId xmlns:a16="http://schemas.microsoft.com/office/drawing/2014/main" id="{5D11FD0E-2D27-4A5A-949D-222E61ECBC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Freeform: Shape 1187">
            <a:extLst>
              <a:ext uri="{FF2B5EF4-FFF2-40B4-BE49-F238E27FC236}">
                <a16:creationId xmlns:a16="http://schemas.microsoft.com/office/drawing/2014/main" id="{1BC8109F-B452-45EE-8BB3-65433C0396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1" name="Google Shape;1190;g2daaa457fd3_0_701">
            <a:extLst>
              <a:ext uri="{FF2B5EF4-FFF2-40B4-BE49-F238E27FC236}">
                <a16:creationId xmlns:a16="http://schemas.microsoft.com/office/drawing/2014/main" id="{757D8F26-DF99-0B02-EC86-6F4F3340CE48}"/>
              </a:ext>
            </a:extLst>
          </p:cNvPr>
          <p:cNvSpPr txBox="1"/>
          <p:nvPr/>
        </p:nvSpPr>
        <p:spPr>
          <a:xfrm>
            <a:off x="6463776" y="922725"/>
            <a:ext cx="2357400" cy="523200"/>
          </a:xfrm>
          <a:prstGeom prst="rect">
            <a:avLst/>
          </a:prstGeom>
          <a:solidFill>
            <a:srgbClr val="FF99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dirty="0">
                <a:solidFill>
                  <a:schemeClr val="bg1"/>
                </a:solidFill>
                <a:latin typeface="Doppio One"/>
                <a:ea typeface="Doppio One"/>
                <a:cs typeface="Doppio One"/>
                <a:sym typeface="Doppio One"/>
              </a:rPr>
              <a:t>1.missing values</a:t>
            </a:r>
            <a:endParaRPr sz="100" dirty="0">
              <a:solidFill>
                <a:schemeClr val="bg1"/>
              </a:solidFill>
            </a:endParaRPr>
          </a:p>
        </p:txBody>
      </p:sp>
      <p:cxnSp>
        <p:nvCxnSpPr>
          <p:cNvPr id="23" name="Straight Arrow Connector 22">
            <a:extLst>
              <a:ext uri="{FF2B5EF4-FFF2-40B4-BE49-F238E27FC236}">
                <a16:creationId xmlns:a16="http://schemas.microsoft.com/office/drawing/2014/main" id="{A8D5F7F7-F20A-A348-20A8-D1C095676E76}"/>
              </a:ext>
            </a:extLst>
          </p:cNvPr>
          <p:cNvCxnSpPr>
            <a:cxnSpLocks/>
          </p:cNvCxnSpPr>
          <p:nvPr/>
        </p:nvCxnSpPr>
        <p:spPr>
          <a:xfrm flipH="1">
            <a:off x="5780221" y="1445925"/>
            <a:ext cx="925553" cy="102681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AE045B8-B125-1A97-EAB1-BE41B1AD3204}"/>
              </a:ext>
            </a:extLst>
          </p:cNvPr>
          <p:cNvSpPr/>
          <p:nvPr/>
        </p:nvSpPr>
        <p:spPr>
          <a:xfrm>
            <a:off x="4497831" y="2371475"/>
            <a:ext cx="1315844" cy="1248937"/>
          </a:xfrm>
          <a:prstGeom prst="ellipse">
            <a:avLst/>
          </a:prstGeom>
          <a:solidFill>
            <a:schemeClr val="accent1">
              <a:lumMod val="50000"/>
            </a:schemeClr>
          </a:solidFill>
          <a:ln>
            <a:solidFill>
              <a:srgbClr val="00B0F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Show</a:t>
            </a:r>
          </a:p>
        </p:txBody>
      </p:sp>
      <p:sp>
        <p:nvSpPr>
          <p:cNvPr id="26" name="Oval 25">
            <a:extLst>
              <a:ext uri="{FF2B5EF4-FFF2-40B4-BE49-F238E27FC236}">
                <a16:creationId xmlns:a16="http://schemas.microsoft.com/office/drawing/2014/main" id="{0EBE6F71-525F-696F-0D3F-4E5EA175D12C}"/>
              </a:ext>
            </a:extLst>
          </p:cNvPr>
          <p:cNvSpPr/>
          <p:nvPr/>
        </p:nvSpPr>
        <p:spPr>
          <a:xfrm>
            <a:off x="6984554" y="2017515"/>
            <a:ext cx="1315844" cy="1248937"/>
          </a:xfrm>
          <a:prstGeom prst="ellipse">
            <a:avLst/>
          </a:prstGeom>
          <a:solidFill>
            <a:schemeClr val="accent1">
              <a:lumMod val="50000"/>
            </a:schemeClr>
          </a:solidFill>
          <a:ln>
            <a:solidFill>
              <a:srgbClr val="00B0F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Fill</a:t>
            </a:r>
          </a:p>
        </p:txBody>
      </p:sp>
      <p:cxnSp>
        <p:nvCxnSpPr>
          <p:cNvPr id="28" name="Straight Arrow Connector 27">
            <a:extLst>
              <a:ext uri="{FF2B5EF4-FFF2-40B4-BE49-F238E27FC236}">
                <a16:creationId xmlns:a16="http://schemas.microsoft.com/office/drawing/2014/main" id="{AA820CC4-9AEB-531A-5471-D378974FA5C7}"/>
              </a:ext>
            </a:extLst>
          </p:cNvPr>
          <p:cNvCxnSpPr>
            <a:cxnSpLocks/>
            <a:stCxn id="21" idx="2"/>
          </p:cNvCxnSpPr>
          <p:nvPr/>
        </p:nvCxnSpPr>
        <p:spPr>
          <a:xfrm>
            <a:off x="7642476" y="1445925"/>
            <a:ext cx="0" cy="53301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E66B171-7D3D-01F7-3455-67E52618C87A}"/>
              </a:ext>
            </a:extLst>
          </p:cNvPr>
          <p:cNvSpPr/>
          <p:nvPr/>
        </p:nvSpPr>
        <p:spPr>
          <a:xfrm>
            <a:off x="9214797" y="2472744"/>
            <a:ext cx="1315844" cy="1248937"/>
          </a:xfrm>
          <a:prstGeom prst="ellipse">
            <a:avLst/>
          </a:prstGeom>
          <a:solidFill>
            <a:schemeClr val="accent1">
              <a:lumMod val="50000"/>
            </a:schemeClr>
          </a:solidFill>
          <a:ln>
            <a:solidFill>
              <a:srgbClr val="00B0F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Delete</a:t>
            </a:r>
          </a:p>
        </p:txBody>
      </p:sp>
      <p:cxnSp>
        <p:nvCxnSpPr>
          <p:cNvPr id="1152" name="Straight Arrow Connector 1151">
            <a:extLst>
              <a:ext uri="{FF2B5EF4-FFF2-40B4-BE49-F238E27FC236}">
                <a16:creationId xmlns:a16="http://schemas.microsoft.com/office/drawing/2014/main" id="{4D3A0A7A-4515-7633-8F23-115A57312C34}"/>
              </a:ext>
            </a:extLst>
          </p:cNvPr>
          <p:cNvCxnSpPr>
            <a:cxnSpLocks/>
          </p:cNvCxnSpPr>
          <p:nvPr/>
        </p:nvCxnSpPr>
        <p:spPr>
          <a:xfrm>
            <a:off x="8579181" y="1445925"/>
            <a:ext cx="903245" cy="92555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7" name="Straight Arrow Connector 1156">
            <a:extLst>
              <a:ext uri="{FF2B5EF4-FFF2-40B4-BE49-F238E27FC236}">
                <a16:creationId xmlns:a16="http://schemas.microsoft.com/office/drawing/2014/main" id="{BDDEFA86-71D6-8AC7-BF30-5B254843E33E}"/>
              </a:ext>
            </a:extLst>
          </p:cNvPr>
          <p:cNvCxnSpPr>
            <a:cxnSpLocks/>
            <a:stCxn id="26" idx="3"/>
          </p:cNvCxnSpPr>
          <p:nvPr/>
        </p:nvCxnSpPr>
        <p:spPr>
          <a:xfrm flipH="1">
            <a:off x="6304331" y="3083549"/>
            <a:ext cx="872924" cy="757191"/>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cxnSp>
        <p:nvCxnSpPr>
          <p:cNvPr id="1159" name="Straight Arrow Connector 1158">
            <a:extLst>
              <a:ext uri="{FF2B5EF4-FFF2-40B4-BE49-F238E27FC236}">
                <a16:creationId xmlns:a16="http://schemas.microsoft.com/office/drawing/2014/main" id="{9E829852-73DD-7635-9B94-8E2EADCA3C61}"/>
              </a:ext>
            </a:extLst>
          </p:cNvPr>
          <p:cNvCxnSpPr>
            <a:cxnSpLocks/>
          </p:cNvCxnSpPr>
          <p:nvPr/>
        </p:nvCxnSpPr>
        <p:spPr>
          <a:xfrm>
            <a:off x="8091654" y="3097212"/>
            <a:ext cx="657922" cy="757191"/>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sp>
        <p:nvSpPr>
          <p:cNvPr id="1163" name="Oval 1162">
            <a:extLst>
              <a:ext uri="{FF2B5EF4-FFF2-40B4-BE49-F238E27FC236}">
                <a16:creationId xmlns:a16="http://schemas.microsoft.com/office/drawing/2014/main" id="{8212B385-7D3F-08E0-89C0-ECF0A1C888C0}"/>
              </a:ext>
            </a:extLst>
          </p:cNvPr>
          <p:cNvSpPr/>
          <p:nvPr/>
        </p:nvSpPr>
        <p:spPr>
          <a:xfrm>
            <a:off x="5389932" y="3840740"/>
            <a:ext cx="1156399" cy="1045518"/>
          </a:xfrm>
          <a:prstGeom prst="ellipse">
            <a:avLst/>
          </a:prstGeom>
          <a:solidFill>
            <a:schemeClr val="accent2">
              <a:lumMod val="5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Integer</a:t>
            </a:r>
          </a:p>
        </p:txBody>
      </p:sp>
      <p:sp>
        <p:nvSpPr>
          <p:cNvPr id="1164" name="Oval 1163">
            <a:extLst>
              <a:ext uri="{FF2B5EF4-FFF2-40B4-BE49-F238E27FC236}">
                <a16:creationId xmlns:a16="http://schemas.microsoft.com/office/drawing/2014/main" id="{06858A1C-C2E5-40B1-7E67-B0F54BA51A77}"/>
              </a:ext>
            </a:extLst>
          </p:cNvPr>
          <p:cNvSpPr/>
          <p:nvPr/>
        </p:nvSpPr>
        <p:spPr>
          <a:xfrm>
            <a:off x="8326027" y="3876522"/>
            <a:ext cx="1156399" cy="1045518"/>
          </a:xfrm>
          <a:prstGeom prst="ellipse">
            <a:avLst/>
          </a:prstGeom>
          <a:solidFill>
            <a:schemeClr val="accent2">
              <a:lumMod val="5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String</a:t>
            </a:r>
          </a:p>
        </p:txBody>
      </p:sp>
      <p:cxnSp>
        <p:nvCxnSpPr>
          <p:cNvPr id="1165" name="Straight Arrow Connector 1164">
            <a:extLst>
              <a:ext uri="{FF2B5EF4-FFF2-40B4-BE49-F238E27FC236}">
                <a16:creationId xmlns:a16="http://schemas.microsoft.com/office/drawing/2014/main" id="{E34A5D81-BAF7-5163-B182-3B86AEFD170B}"/>
              </a:ext>
            </a:extLst>
          </p:cNvPr>
          <p:cNvCxnSpPr>
            <a:cxnSpLocks/>
            <a:stCxn id="1163" idx="3"/>
          </p:cNvCxnSpPr>
          <p:nvPr/>
        </p:nvCxnSpPr>
        <p:spPr>
          <a:xfrm flipH="1">
            <a:off x="5155753" y="4733145"/>
            <a:ext cx="403530" cy="316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6" name="Straight Arrow Connector 1165">
            <a:extLst>
              <a:ext uri="{FF2B5EF4-FFF2-40B4-BE49-F238E27FC236}">
                <a16:creationId xmlns:a16="http://schemas.microsoft.com/office/drawing/2014/main" id="{30A0E067-83B0-5C4D-92D6-B91A18BDB1B9}"/>
              </a:ext>
            </a:extLst>
          </p:cNvPr>
          <p:cNvCxnSpPr>
            <a:cxnSpLocks/>
            <a:stCxn id="1163" idx="5"/>
          </p:cNvCxnSpPr>
          <p:nvPr/>
        </p:nvCxnSpPr>
        <p:spPr>
          <a:xfrm>
            <a:off x="6376980" y="4733145"/>
            <a:ext cx="328794" cy="316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7" name="Straight Arrow Connector 1166">
            <a:extLst>
              <a:ext uri="{FF2B5EF4-FFF2-40B4-BE49-F238E27FC236}">
                <a16:creationId xmlns:a16="http://schemas.microsoft.com/office/drawing/2014/main" id="{CB6AE92A-0C27-4714-BF08-212B34718612}"/>
              </a:ext>
            </a:extLst>
          </p:cNvPr>
          <p:cNvCxnSpPr>
            <a:cxnSpLocks/>
            <a:stCxn id="1163" idx="4"/>
          </p:cNvCxnSpPr>
          <p:nvPr/>
        </p:nvCxnSpPr>
        <p:spPr>
          <a:xfrm flipH="1">
            <a:off x="5968131" y="4886258"/>
            <a:ext cx="1" cy="322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8" name="Oval 1167">
            <a:extLst>
              <a:ext uri="{FF2B5EF4-FFF2-40B4-BE49-F238E27FC236}">
                <a16:creationId xmlns:a16="http://schemas.microsoft.com/office/drawing/2014/main" id="{FB144EC2-26F9-D688-301C-2CD07BD08195}"/>
              </a:ext>
            </a:extLst>
          </p:cNvPr>
          <p:cNvSpPr/>
          <p:nvPr/>
        </p:nvSpPr>
        <p:spPr>
          <a:xfrm>
            <a:off x="4260788" y="4922040"/>
            <a:ext cx="987048" cy="907221"/>
          </a:xfrm>
          <a:prstGeom prst="ellipse">
            <a:avLst/>
          </a:prstGeom>
          <a:solidFill>
            <a:schemeClr val="tx2">
              <a:lumMod val="5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Mean</a:t>
            </a:r>
          </a:p>
        </p:txBody>
      </p:sp>
      <p:sp>
        <p:nvSpPr>
          <p:cNvPr id="1169" name="Oval 1168">
            <a:extLst>
              <a:ext uri="{FF2B5EF4-FFF2-40B4-BE49-F238E27FC236}">
                <a16:creationId xmlns:a16="http://schemas.microsoft.com/office/drawing/2014/main" id="{7A3BEBFC-4B5E-768E-2E8C-7B4AA776B2FC}"/>
              </a:ext>
            </a:extLst>
          </p:cNvPr>
          <p:cNvSpPr/>
          <p:nvPr/>
        </p:nvSpPr>
        <p:spPr>
          <a:xfrm>
            <a:off x="5389932" y="5325052"/>
            <a:ext cx="1081825" cy="907221"/>
          </a:xfrm>
          <a:prstGeom prst="ellipse">
            <a:avLst/>
          </a:prstGeom>
          <a:solidFill>
            <a:schemeClr val="tx2">
              <a:lumMod val="5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Median</a:t>
            </a:r>
          </a:p>
        </p:txBody>
      </p:sp>
      <p:sp>
        <p:nvSpPr>
          <p:cNvPr id="1170" name="Oval 1169">
            <a:extLst>
              <a:ext uri="{FF2B5EF4-FFF2-40B4-BE49-F238E27FC236}">
                <a16:creationId xmlns:a16="http://schemas.microsoft.com/office/drawing/2014/main" id="{EE9FB4E0-9AAE-795D-77B9-DAB98F7C025C}"/>
              </a:ext>
            </a:extLst>
          </p:cNvPr>
          <p:cNvSpPr/>
          <p:nvPr/>
        </p:nvSpPr>
        <p:spPr>
          <a:xfrm>
            <a:off x="6541377" y="5119172"/>
            <a:ext cx="987048" cy="907221"/>
          </a:xfrm>
          <a:prstGeom prst="ellipse">
            <a:avLst/>
          </a:prstGeom>
          <a:solidFill>
            <a:schemeClr val="tx2">
              <a:lumMod val="5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Mode</a:t>
            </a:r>
          </a:p>
        </p:txBody>
      </p:sp>
      <p:cxnSp>
        <p:nvCxnSpPr>
          <p:cNvPr id="1171" name="Straight Arrow Connector 1170">
            <a:extLst>
              <a:ext uri="{FF2B5EF4-FFF2-40B4-BE49-F238E27FC236}">
                <a16:creationId xmlns:a16="http://schemas.microsoft.com/office/drawing/2014/main" id="{5EB3D0E4-9814-1FAE-291F-584AD87BE09A}"/>
              </a:ext>
            </a:extLst>
          </p:cNvPr>
          <p:cNvCxnSpPr/>
          <p:nvPr/>
        </p:nvCxnSpPr>
        <p:spPr>
          <a:xfrm>
            <a:off x="9872719" y="3721681"/>
            <a:ext cx="0" cy="558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2" name="Straight Arrow Connector 1171">
            <a:extLst>
              <a:ext uri="{FF2B5EF4-FFF2-40B4-BE49-F238E27FC236}">
                <a16:creationId xmlns:a16="http://schemas.microsoft.com/office/drawing/2014/main" id="{E18B7DE5-A8DA-C057-B60D-5DC78EF0C9BA}"/>
              </a:ext>
            </a:extLst>
          </p:cNvPr>
          <p:cNvCxnSpPr>
            <a:cxnSpLocks/>
            <a:stCxn id="30" idx="5"/>
          </p:cNvCxnSpPr>
          <p:nvPr/>
        </p:nvCxnSpPr>
        <p:spPr>
          <a:xfrm>
            <a:off x="10337940" y="3538778"/>
            <a:ext cx="471481" cy="462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3" name="Oval 1172">
            <a:extLst>
              <a:ext uri="{FF2B5EF4-FFF2-40B4-BE49-F238E27FC236}">
                <a16:creationId xmlns:a16="http://schemas.microsoft.com/office/drawing/2014/main" id="{E1C1D436-4A84-F878-A6C0-9E89211A7C78}"/>
              </a:ext>
            </a:extLst>
          </p:cNvPr>
          <p:cNvSpPr/>
          <p:nvPr/>
        </p:nvSpPr>
        <p:spPr>
          <a:xfrm>
            <a:off x="9448973" y="4300328"/>
            <a:ext cx="1156399" cy="1045518"/>
          </a:xfrm>
          <a:prstGeom prst="ellipse">
            <a:avLst/>
          </a:prstGeom>
          <a:solidFill>
            <a:schemeClr val="accent2">
              <a:lumMod val="5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Apply</a:t>
            </a:r>
          </a:p>
        </p:txBody>
      </p:sp>
      <p:sp>
        <p:nvSpPr>
          <p:cNvPr id="1174" name="Oval 1173">
            <a:extLst>
              <a:ext uri="{FF2B5EF4-FFF2-40B4-BE49-F238E27FC236}">
                <a16:creationId xmlns:a16="http://schemas.microsoft.com/office/drawing/2014/main" id="{553BFA60-D028-AB0A-ABAA-5D71207D11D1}"/>
              </a:ext>
            </a:extLst>
          </p:cNvPr>
          <p:cNvSpPr/>
          <p:nvPr/>
        </p:nvSpPr>
        <p:spPr>
          <a:xfrm>
            <a:off x="10683922" y="3934776"/>
            <a:ext cx="1156399" cy="1045518"/>
          </a:xfrm>
          <a:prstGeom prst="ellipse">
            <a:avLst/>
          </a:prstGeom>
          <a:solidFill>
            <a:schemeClr val="accent2">
              <a:lumMod val="5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Save</a:t>
            </a:r>
          </a:p>
        </p:txBody>
      </p:sp>
      <p:sp>
        <p:nvSpPr>
          <p:cNvPr id="1176" name="TextBox 1175">
            <a:extLst>
              <a:ext uri="{FF2B5EF4-FFF2-40B4-BE49-F238E27FC236}">
                <a16:creationId xmlns:a16="http://schemas.microsoft.com/office/drawing/2014/main" id="{81839007-755B-4F2E-1398-69C9C570D07E}"/>
              </a:ext>
            </a:extLst>
          </p:cNvPr>
          <p:cNvSpPr txBox="1"/>
          <p:nvPr/>
        </p:nvSpPr>
        <p:spPr>
          <a:xfrm>
            <a:off x="183888" y="34515"/>
            <a:ext cx="6096000" cy="1200329"/>
          </a:xfrm>
          <a:prstGeom prst="rect">
            <a:avLst/>
          </a:prstGeom>
          <a:noFill/>
        </p:spPr>
        <p:txBody>
          <a:bodyPr wrap="square">
            <a:spAutoFit/>
          </a:bodyPr>
          <a:lstStyle/>
          <a:p>
            <a:r>
              <a:rPr lang="en-US" sz="3600" b="1" dirty="0">
                <a:solidFill>
                  <a:schemeClr val="bg1"/>
                </a:solidFill>
                <a:latin typeface="Doppio One"/>
                <a:ea typeface="Doppio One"/>
                <a:cs typeface="Doppio One"/>
                <a:sym typeface="Doppio One"/>
              </a:rPr>
              <a:t>4.2 Back-End Implementation Strategy</a:t>
            </a:r>
            <a:endParaRPr lang="en-US" sz="3600" dirty="0">
              <a:solidFill>
                <a:schemeClr val="bg1"/>
              </a:solidFill>
            </a:endParaRPr>
          </a:p>
        </p:txBody>
      </p:sp>
    </p:spTree>
    <p:extLst>
      <p:ext uri="{BB962C8B-B14F-4D97-AF65-F5344CB8AC3E}">
        <p14:creationId xmlns:p14="http://schemas.microsoft.com/office/powerpoint/2010/main" val="120080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00"/>
            </a:gs>
            <a:gs pos="90000">
              <a:srgbClr val="002060"/>
            </a:gs>
          </a:gsLst>
          <a:path path="circle">
            <a:fillToRect t="100000" r="100000"/>
          </a:path>
          <a:tileRect l="-100000" b="-100000"/>
        </a:gradFill>
        <a:effectLst/>
      </p:bgPr>
    </p:bg>
    <p:spTree>
      <p:nvGrpSpPr>
        <p:cNvPr id="1" name="Shape 1180"/>
        <p:cNvGrpSpPr/>
        <p:nvPr/>
      </p:nvGrpSpPr>
      <p:grpSpPr>
        <a:xfrm>
          <a:off x="0" y="0"/>
          <a:ext cx="0" cy="0"/>
          <a:chOff x="0" y="0"/>
          <a:chExt cx="0" cy="0"/>
        </a:xfrm>
      </p:grpSpPr>
      <p:sp>
        <p:nvSpPr>
          <p:cNvPr id="1181" name="Google Shape;1181;g2daaa457fd3_0_683"/>
          <p:cNvSpPr txBox="1"/>
          <p:nvPr/>
        </p:nvSpPr>
        <p:spPr>
          <a:xfrm>
            <a:off x="2774533" y="198907"/>
            <a:ext cx="6636300" cy="738633"/>
          </a:xfrm>
          <a:prstGeom prst="rect">
            <a:avLst/>
          </a:prstGeom>
          <a:solidFill>
            <a:schemeClr val="accent1"/>
          </a:solidFill>
          <a:ln>
            <a:noFill/>
          </a:ln>
        </p:spPr>
        <p:txBody>
          <a:bodyPr spcFirstLastPara="1" wrap="square" lIns="91425" tIns="91425" rIns="91425" bIns="91425" anchor="t" anchorCtr="0">
            <a:spAutoFit/>
          </a:bodyPr>
          <a:lstStyle/>
          <a:p>
            <a:r>
              <a:rPr lang="en-US" sz="3600" b="1">
                <a:solidFill>
                  <a:schemeClr val="bg1"/>
                </a:solidFill>
                <a:latin typeface="Doppio One"/>
                <a:ea typeface="Doppio One"/>
                <a:cs typeface="Doppio One"/>
                <a:sym typeface="Doppio One"/>
              </a:rPr>
              <a:t>4.2 Back-End Implementation</a:t>
            </a:r>
            <a:endParaRPr lang="en-US">
              <a:solidFill>
                <a:schemeClr val="bg1"/>
              </a:solidFill>
            </a:endParaRPr>
          </a:p>
        </p:txBody>
      </p:sp>
      <p:sp>
        <p:nvSpPr>
          <p:cNvPr id="2" name="Google Shape;1190;g2daaa457fd3_0_701">
            <a:extLst>
              <a:ext uri="{FF2B5EF4-FFF2-40B4-BE49-F238E27FC236}">
                <a16:creationId xmlns:a16="http://schemas.microsoft.com/office/drawing/2014/main" id="{B995341E-8020-399D-57DB-566313755186}"/>
              </a:ext>
            </a:extLst>
          </p:cNvPr>
          <p:cNvSpPr txBox="1"/>
          <p:nvPr/>
        </p:nvSpPr>
        <p:spPr>
          <a:xfrm>
            <a:off x="5791105" y="1121255"/>
            <a:ext cx="1397812" cy="523190"/>
          </a:xfrm>
          <a:prstGeom prst="rect">
            <a:avLst/>
          </a:prstGeom>
          <a:solidFill>
            <a:srgbClr val="FF99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bg1"/>
                </a:solidFill>
                <a:latin typeface="Doppio One"/>
                <a:ea typeface="Doppio One"/>
                <a:cs typeface="Doppio One"/>
                <a:sym typeface="Doppio One"/>
              </a:rPr>
              <a:t>3.Outlier</a:t>
            </a:r>
            <a:endParaRPr lang="en-US" sz="100">
              <a:solidFill>
                <a:schemeClr val="bg1"/>
              </a:solidFill>
            </a:endParaRPr>
          </a:p>
        </p:txBody>
      </p:sp>
      <p:sp>
        <p:nvSpPr>
          <p:cNvPr id="7" name="TextBox 6">
            <a:extLst>
              <a:ext uri="{FF2B5EF4-FFF2-40B4-BE49-F238E27FC236}">
                <a16:creationId xmlns:a16="http://schemas.microsoft.com/office/drawing/2014/main" id="{91A688FA-E755-E483-F7CF-9FFC2DF61ABE}"/>
              </a:ext>
            </a:extLst>
          </p:cNvPr>
          <p:cNvSpPr txBox="1"/>
          <p:nvPr/>
        </p:nvSpPr>
        <p:spPr>
          <a:xfrm>
            <a:off x="694163" y="1992722"/>
            <a:ext cx="6899817" cy="338554"/>
          </a:xfrm>
          <a:prstGeom prst="rect">
            <a:avLst/>
          </a:prstGeom>
          <a:solidFill>
            <a:schemeClr val="bg2">
              <a:lumMod val="60000"/>
              <a:lumOff val="40000"/>
            </a:schemeClr>
          </a:solidFill>
        </p:spPr>
        <p:txBody>
          <a:bodyPr wrap="square">
            <a:spAutoFit/>
          </a:bodyPr>
          <a:lstStyle/>
          <a:p>
            <a:r>
              <a:rPr lang="en-US" sz="1600">
                <a:solidFill>
                  <a:schemeClr val="bg1"/>
                </a:solidFill>
              </a:rPr>
              <a:t>1-Calculate the first quartile (Q1) and third quartile (Q3) of the column data</a:t>
            </a:r>
          </a:p>
        </p:txBody>
      </p:sp>
      <p:pic>
        <p:nvPicPr>
          <p:cNvPr id="10" name="Picture 9">
            <a:extLst>
              <a:ext uri="{FF2B5EF4-FFF2-40B4-BE49-F238E27FC236}">
                <a16:creationId xmlns:a16="http://schemas.microsoft.com/office/drawing/2014/main" id="{107673EC-B98F-2D48-7FA0-5A2E02F3019A}"/>
              </a:ext>
            </a:extLst>
          </p:cNvPr>
          <p:cNvPicPr>
            <a:picLocks noChangeAspect="1"/>
          </p:cNvPicPr>
          <p:nvPr/>
        </p:nvPicPr>
        <p:blipFill rotWithShape="1">
          <a:blip r:embed="rId3"/>
          <a:srcRect l="1411" t="5848" b="1"/>
          <a:stretch/>
        </p:blipFill>
        <p:spPr>
          <a:xfrm>
            <a:off x="1271239" y="2587083"/>
            <a:ext cx="5754090" cy="524950"/>
          </a:xfrm>
          <a:prstGeom prst="rect">
            <a:avLst/>
          </a:prstGeom>
        </p:spPr>
      </p:pic>
      <p:pic>
        <p:nvPicPr>
          <p:cNvPr id="14" name="Picture 13">
            <a:extLst>
              <a:ext uri="{FF2B5EF4-FFF2-40B4-BE49-F238E27FC236}">
                <a16:creationId xmlns:a16="http://schemas.microsoft.com/office/drawing/2014/main" id="{2B29938B-210E-00B8-6E35-329896CB7EF8}"/>
              </a:ext>
            </a:extLst>
          </p:cNvPr>
          <p:cNvPicPr>
            <a:picLocks noChangeAspect="1"/>
          </p:cNvPicPr>
          <p:nvPr/>
        </p:nvPicPr>
        <p:blipFill>
          <a:blip r:embed="rId4"/>
          <a:stretch>
            <a:fillRect/>
          </a:stretch>
        </p:blipFill>
        <p:spPr>
          <a:xfrm>
            <a:off x="1271240" y="3222044"/>
            <a:ext cx="5754090" cy="464816"/>
          </a:xfrm>
          <a:prstGeom prst="rect">
            <a:avLst/>
          </a:prstGeom>
        </p:spPr>
      </p:pic>
      <p:sp>
        <p:nvSpPr>
          <p:cNvPr id="16" name="TextBox 15">
            <a:extLst>
              <a:ext uri="{FF2B5EF4-FFF2-40B4-BE49-F238E27FC236}">
                <a16:creationId xmlns:a16="http://schemas.microsoft.com/office/drawing/2014/main" id="{04063E0A-6763-7E37-5F1C-2CA82172758F}"/>
              </a:ext>
            </a:extLst>
          </p:cNvPr>
          <p:cNvSpPr txBox="1"/>
          <p:nvPr/>
        </p:nvSpPr>
        <p:spPr>
          <a:xfrm>
            <a:off x="694224" y="4002801"/>
            <a:ext cx="6899817" cy="338554"/>
          </a:xfrm>
          <a:prstGeom prst="rect">
            <a:avLst/>
          </a:prstGeom>
          <a:solidFill>
            <a:schemeClr val="bg2">
              <a:lumMod val="60000"/>
              <a:lumOff val="40000"/>
            </a:schemeClr>
          </a:solidFill>
        </p:spPr>
        <p:txBody>
          <a:bodyPr wrap="square">
            <a:spAutoFit/>
          </a:bodyPr>
          <a:lstStyle/>
          <a:p>
            <a:r>
              <a:rPr lang="en-US" sz="1600">
                <a:solidFill>
                  <a:schemeClr val="bg1"/>
                </a:solidFill>
              </a:rPr>
              <a:t>2-Calculate the interquartile range (IQR)</a:t>
            </a:r>
          </a:p>
        </p:txBody>
      </p:sp>
      <p:sp>
        <p:nvSpPr>
          <p:cNvPr id="22" name="TextBox 21">
            <a:extLst>
              <a:ext uri="{FF2B5EF4-FFF2-40B4-BE49-F238E27FC236}">
                <a16:creationId xmlns:a16="http://schemas.microsoft.com/office/drawing/2014/main" id="{021822C3-59CF-806B-3A54-F8EC19C865BA}"/>
              </a:ext>
            </a:extLst>
          </p:cNvPr>
          <p:cNvSpPr txBox="1"/>
          <p:nvPr/>
        </p:nvSpPr>
        <p:spPr>
          <a:xfrm>
            <a:off x="1418993" y="4414226"/>
            <a:ext cx="1892920" cy="369332"/>
          </a:xfrm>
          <a:prstGeom prst="rect">
            <a:avLst/>
          </a:prstGeom>
          <a:noFill/>
        </p:spPr>
        <p:txBody>
          <a:bodyPr wrap="square">
            <a:spAutoFit/>
          </a:bodyPr>
          <a:lstStyle/>
          <a:p>
            <a:r>
              <a:rPr lang="en-US" sz="1800">
                <a:solidFill>
                  <a:schemeClr val="bg1"/>
                </a:solidFill>
                <a:latin typeface="Amasis MT Pro Black" panose="02040A04050005020304" pitchFamily="18" charset="0"/>
              </a:rPr>
              <a:t>iqr = q3 - q1</a:t>
            </a:r>
          </a:p>
        </p:txBody>
      </p:sp>
      <p:sp>
        <p:nvSpPr>
          <p:cNvPr id="27" name="TextBox 26">
            <a:extLst>
              <a:ext uri="{FF2B5EF4-FFF2-40B4-BE49-F238E27FC236}">
                <a16:creationId xmlns:a16="http://schemas.microsoft.com/office/drawing/2014/main" id="{58D3C1C0-8BB2-1461-E403-C74F635763E4}"/>
              </a:ext>
            </a:extLst>
          </p:cNvPr>
          <p:cNvSpPr txBox="1"/>
          <p:nvPr/>
        </p:nvSpPr>
        <p:spPr>
          <a:xfrm>
            <a:off x="694162" y="4841962"/>
            <a:ext cx="6899817" cy="338554"/>
          </a:xfrm>
          <a:prstGeom prst="rect">
            <a:avLst/>
          </a:prstGeom>
          <a:solidFill>
            <a:schemeClr val="bg2">
              <a:lumMod val="60000"/>
              <a:lumOff val="40000"/>
            </a:schemeClr>
          </a:solidFill>
        </p:spPr>
        <p:txBody>
          <a:bodyPr wrap="square">
            <a:spAutoFit/>
          </a:bodyPr>
          <a:lstStyle/>
          <a:p>
            <a:r>
              <a:rPr lang="en-US" sz="1600">
                <a:solidFill>
                  <a:schemeClr val="bg1"/>
                </a:solidFill>
              </a:rPr>
              <a:t>3-Define the lower and upper bounds for outlier detection</a:t>
            </a:r>
          </a:p>
        </p:txBody>
      </p:sp>
      <p:sp>
        <p:nvSpPr>
          <p:cNvPr id="1153" name="TextBox 1152">
            <a:extLst>
              <a:ext uri="{FF2B5EF4-FFF2-40B4-BE49-F238E27FC236}">
                <a16:creationId xmlns:a16="http://schemas.microsoft.com/office/drawing/2014/main" id="{6355B00E-442A-FF0C-7F34-D533754F1087}"/>
              </a:ext>
            </a:extLst>
          </p:cNvPr>
          <p:cNvSpPr txBox="1"/>
          <p:nvPr/>
        </p:nvSpPr>
        <p:spPr>
          <a:xfrm>
            <a:off x="1418993" y="5353033"/>
            <a:ext cx="3669585" cy="646331"/>
          </a:xfrm>
          <a:prstGeom prst="rect">
            <a:avLst/>
          </a:prstGeom>
          <a:noFill/>
        </p:spPr>
        <p:txBody>
          <a:bodyPr wrap="square">
            <a:spAutoFit/>
          </a:bodyPr>
          <a:lstStyle/>
          <a:p>
            <a:r>
              <a:rPr lang="en-US" sz="1800">
                <a:solidFill>
                  <a:schemeClr val="bg1"/>
                </a:solidFill>
                <a:latin typeface="Amasis MT Pro Black" panose="02040A04050005020304" pitchFamily="18" charset="0"/>
              </a:rPr>
              <a:t>lower bound = q1 - 1.5 * iqr</a:t>
            </a:r>
          </a:p>
          <a:p>
            <a:r>
              <a:rPr lang="en-US" sz="1800">
                <a:solidFill>
                  <a:schemeClr val="bg1"/>
                </a:solidFill>
                <a:latin typeface="Amasis MT Pro Black" panose="02040A04050005020304" pitchFamily="18" charset="0"/>
              </a:rPr>
              <a:t>upper bound = q3 + 1.5 * iqr</a:t>
            </a:r>
          </a:p>
        </p:txBody>
      </p:sp>
    </p:spTree>
    <p:extLst>
      <p:ext uri="{BB962C8B-B14F-4D97-AF65-F5344CB8AC3E}">
        <p14:creationId xmlns:p14="http://schemas.microsoft.com/office/powerpoint/2010/main" val="190321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1621E6-262A-4BBC-BA34-8C11CD1BE026}">
  <we:reference id="wa200005566" version="3.0.0.2" store="en-GB" storeType="OMEX"/>
  <we:alternateReferences>
    <we:reference id="wa200005566" version="3.0.0.2"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61ce153-db26-4cf1-87af-e9208c7519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F3B3FC11D77F4EAA8ED32528E44699" ma:contentTypeVersion="12" ma:contentTypeDescription="Create a new document." ma:contentTypeScope="" ma:versionID="e6be649a01c5c50f6ebef7d3105686dd">
  <xsd:schema xmlns:xsd="http://www.w3.org/2001/XMLSchema" xmlns:xs="http://www.w3.org/2001/XMLSchema" xmlns:p="http://schemas.microsoft.com/office/2006/metadata/properties" xmlns:ns3="161ce153-db26-4cf1-87af-e9208c751933" targetNamespace="http://schemas.microsoft.com/office/2006/metadata/properties" ma:root="true" ma:fieldsID="e4065be2aae2ac6f855b8b42b3cbcafb" ns3:_="">
    <xsd:import namespace="161ce153-db26-4cf1-87af-e9208c75193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ObjectDetectorVersion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1ce153-db26-4cf1-87af-e9208c7519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1C552B-0DE0-4807-9DD8-C0155D249955}">
  <ds:schemaRefs>
    <ds:schemaRef ds:uri="161ce153-db26-4cf1-87af-e9208c751933"/>
    <ds:schemaRef ds:uri="http://schemas.microsoft.com/office/infopath/2007/PartnerControls"/>
    <ds:schemaRef ds:uri="http://www.w3.org/XML/1998/namespace"/>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dcmitype/"/>
    <ds:schemaRef ds:uri="http://purl.org/dc/terms/"/>
  </ds:schemaRefs>
</ds:datastoreItem>
</file>

<file path=customXml/itemProps2.xml><?xml version="1.0" encoding="utf-8"?>
<ds:datastoreItem xmlns:ds="http://schemas.openxmlformats.org/officeDocument/2006/customXml" ds:itemID="{52C33BD1-6A6F-4AF6-A766-0F64426BD1E5}">
  <ds:schemaRefs>
    <ds:schemaRef ds:uri="161ce153-db26-4cf1-87af-e9208c7519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44245DB-B854-48E0-A7F2-4566FEC75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5842</TotalTime>
  <Words>7344</Words>
  <Application>Microsoft Office PowerPoint</Application>
  <PresentationFormat>Widescreen</PresentationFormat>
  <Paragraphs>1019</Paragraphs>
  <Slides>159</Slides>
  <Notes>153</Notes>
  <HiddenSlides>17</HiddenSlides>
  <MMClips>0</MMClips>
  <ScaleCrop>false</ScaleCrop>
  <HeadingPairs>
    <vt:vector size="6" baseType="variant">
      <vt:variant>
        <vt:lpstr>Fonts Used</vt:lpstr>
      </vt:variant>
      <vt:variant>
        <vt:i4>29</vt:i4>
      </vt:variant>
      <vt:variant>
        <vt:lpstr>Theme</vt:lpstr>
      </vt:variant>
      <vt:variant>
        <vt:i4>5</vt:i4>
      </vt:variant>
      <vt:variant>
        <vt:lpstr>Slide Titles</vt:lpstr>
      </vt:variant>
      <vt:variant>
        <vt:i4>159</vt:i4>
      </vt:variant>
    </vt:vector>
  </HeadingPairs>
  <TitlesOfParts>
    <vt:vector size="193" baseType="lpstr">
      <vt:lpstr>Bahnschrift SemiBold</vt:lpstr>
      <vt:lpstr>Arial Black</vt:lpstr>
      <vt:lpstr>Raleway Black</vt:lpstr>
      <vt:lpstr>Amasis MT Pro Black (bold)</vt:lpstr>
      <vt:lpstr>Lemonada Medium</vt:lpstr>
      <vt:lpstr>Roboto</vt:lpstr>
      <vt:lpstr>Lemonada</vt:lpstr>
      <vt:lpstr>Lemonada SemiBold</vt:lpstr>
      <vt:lpstr>Aharoni</vt:lpstr>
      <vt:lpstr>Impact</vt:lpstr>
      <vt:lpstr>Courier New</vt:lpstr>
      <vt:lpstr>Changa</vt:lpstr>
      <vt:lpstr>Lemonada Light</vt:lpstr>
      <vt:lpstr>Open Sans ExtraBold</vt:lpstr>
      <vt:lpstr>Quattrocento Sans</vt:lpstr>
      <vt:lpstr>ADLaM Display</vt:lpstr>
      <vt:lpstr>Lustria</vt:lpstr>
      <vt:lpstr>Times New Roman</vt:lpstr>
      <vt:lpstr>Poppins ExtraBold</vt:lpstr>
      <vt:lpstr>Calibri Light</vt:lpstr>
      <vt:lpstr>Söhne</vt:lpstr>
      <vt:lpstr>Arial</vt:lpstr>
      <vt:lpstr>Wingdings</vt:lpstr>
      <vt:lpstr>Gill Sans</vt:lpstr>
      <vt:lpstr>Doppio One</vt:lpstr>
      <vt:lpstr>Calibri</vt:lpstr>
      <vt:lpstr>Amasis MT Pro Black</vt:lpstr>
      <vt:lpstr>Trebuchet MS</vt:lpstr>
      <vt:lpstr>Noto Sans Symbols</vt:lpstr>
      <vt:lpstr>Office Theme</vt:lpstr>
      <vt:lpstr>Office Theme</vt:lpstr>
      <vt:lpstr>Level up! PowerPoint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 Problem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4.4 System Integration</vt:lpstr>
      <vt:lpstr>PowerPoint Presentation</vt:lpstr>
      <vt:lpstr>PowerPoint Presentation</vt:lpstr>
      <vt:lpstr>Template Rendering with Jinja: Jinja templates enable developers to generate dynamic HTML content by embedding Python code within HTML markup. This allows for the seamless integration of data processed by Flask into the presentation layer of the application. Developers can use Jinja's features like template inheritance and macros to create modular and maintainable templates.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Ahmed Rashad Ali</dc:creator>
  <cp:lastModifiedBy>L3THAL DEX</cp:lastModifiedBy>
  <cp:revision>73</cp:revision>
  <dcterms:created xsi:type="dcterms:W3CDTF">2023-11-30T02:11:09Z</dcterms:created>
  <dcterms:modified xsi:type="dcterms:W3CDTF">2024-06-25T18:03:05Z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0x01010090F3B3FC11D77F4EAA8ED32528E44699</vt:lpwstr>
  </property>
</Properties>
</file>